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1.bin" ContentType="application/vnd.openxmlformats-officedocument.oleObject"/>
  <Override PartName="/ppt/notesSlides/notesSlide15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notesSlides/notesSlide20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20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notesSlides/notesSlide29.xml" ContentType="application/vnd.openxmlformats-officedocument.presentationml.notesSl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charts/chart13.xml" ContentType="application/vnd.openxmlformats-officedocument.drawingml.chart+xml"/>
  <Override PartName="/ppt/theme/themeOverride11.xml" ContentType="application/vnd.openxmlformats-officedocument.themeOverride+xml"/>
  <Override PartName="/ppt/charts/chart14.xml" ContentType="application/vnd.openxmlformats-officedocument.drawingml.chart+xml"/>
  <Override PartName="/ppt/theme/themeOverride12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33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38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39.xml" ContentType="application/vnd.openxmlformats-officedocument.presentationml.notesSlide+xml"/>
  <Override PartName="/ppt/embeddings/oleObject51.bin" ContentType="application/vnd.openxmlformats-officedocument.oleObject"/>
  <Override PartName="/ppt/notesSlides/notesSlide40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41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42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42" r:id="rId2"/>
    <p:sldId id="347" r:id="rId3"/>
    <p:sldId id="299" r:id="rId4"/>
    <p:sldId id="300" r:id="rId5"/>
    <p:sldId id="315" r:id="rId6"/>
    <p:sldId id="354" r:id="rId7"/>
    <p:sldId id="349" r:id="rId8"/>
    <p:sldId id="306" r:id="rId9"/>
    <p:sldId id="348" r:id="rId10"/>
    <p:sldId id="305" r:id="rId11"/>
    <p:sldId id="307" r:id="rId12"/>
    <p:sldId id="316" r:id="rId13"/>
    <p:sldId id="314" r:id="rId14"/>
    <p:sldId id="313" r:id="rId15"/>
    <p:sldId id="312" r:id="rId16"/>
    <p:sldId id="274" r:id="rId17"/>
    <p:sldId id="340" r:id="rId18"/>
    <p:sldId id="319" r:id="rId19"/>
    <p:sldId id="343" r:id="rId20"/>
    <p:sldId id="345" r:id="rId21"/>
    <p:sldId id="302" r:id="rId22"/>
    <p:sldId id="321" r:id="rId23"/>
    <p:sldId id="323" r:id="rId24"/>
    <p:sldId id="284" r:id="rId25"/>
    <p:sldId id="310" r:id="rId26"/>
    <p:sldId id="350" r:id="rId27"/>
    <p:sldId id="341" r:id="rId28"/>
    <p:sldId id="329" r:id="rId29"/>
    <p:sldId id="294" r:id="rId30"/>
    <p:sldId id="293" r:id="rId31"/>
    <p:sldId id="290" r:id="rId32"/>
    <p:sldId id="327" r:id="rId33"/>
    <p:sldId id="328" r:id="rId34"/>
    <p:sldId id="333" r:id="rId35"/>
    <p:sldId id="352" r:id="rId36"/>
    <p:sldId id="351" r:id="rId37"/>
    <p:sldId id="324" r:id="rId38"/>
    <p:sldId id="334" r:id="rId39"/>
    <p:sldId id="331" r:id="rId40"/>
    <p:sldId id="332" r:id="rId41"/>
    <p:sldId id="325" r:id="rId42"/>
    <p:sldId id="296" r:id="rId43"/>
    <p:sldId id="308" r:id="rId44"/>
    <p:sldId id="303" r:id="rId45"/>
    <p:sldId id="318" r:id="rId46"/>
    <p:sldId id="330" r:id="rId47"/>
    <p:sldId id="335" r:id="rId48"/>
    <p:sldId id="336" r:id="rId49"/>
    <p:sldId id="337" r:id="rId50"/>
    <p:sldId id="338" r:id="rId51"/>
    <p:sldId id="33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7BB4FA"/>
    <a:srgbClr val="538BD0"/>
    <a:srgbClr val="00D300"/>
    <a:srgbClr val="FFEFA2"/>
    <a:srgbClr val="37F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3" autoAdjust="0"/>
    <p:restoredTop sz="78682" autoAdjust="0"/>
  </p:normalViewPr>
  <p:slideViewPr>
    <p:cSldViewPr snapToGrid="0">
      <p:cViewPr varScale="1">
        <p:scale>
          <a:sx n="70" d="100"/>
          <a:sy n="70" d="100"/>
        </p:scale>
        <p:origin x="-2176" y="-112"/>
      </p:cViewPr>
      <p:guideLst>
        <p:guide orient="horz" pos="1389"/>
        <p:guide pos="26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ome:Desktop:Work:Talks:Figures:Lorentzian%20and%20Gaussia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:Desktop:Work:Talks:Figures:Lorentzian%20and%20Gaussian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oleObject" Target="Macintosh%20HD:Users:Nick:Dropbox:Backburned%20Peak%20Data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oleObject" Target="Macintosh%20HD:Users:Nick:Dropbox:Backburned%20Peak%20Dat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oleObject" Target="Macintosh%20HD:Users:Nick:Dropbox:Backburned%20Peak%20Dat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:Dropbox:Backburned%20Peak%20Dat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:Dropbox:Backburned%20Peak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Macintosh%20HD:Users:Nick:Dropbox:Data%20and%20Figures:RabiFlop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oleObject" Target="Macintosh%20HD:Users:Nick:Dropbox:Data%20and%20Figures:RabiFlop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plus>
            <c:min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minus>
          </c:errBars>
          <c:xVal>
            <c:numRef>
              <c:f>Sheet1!$A$3:$A$17</c:f>
              <c:numCache>
                <c:formatCode>General</c:formatCode>
                <c:ptCount val="15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0.0</c:v>
                </c:pt>
                <c:pt idx="1">
                  <c:v>0.102676475191737</c:v>
                </c:pt>
                <c:pt idx="2">
                  <c:v>0.175897562029981</c:v>
                </c:pt>
                <c:pt idx="3">
                  <c:v>0.348101488208372</c:v>
                </c:pt>
                <c:pt idx="4">
                  <c:v>0.761139783678526</c:v>
                </c:pt>
                <c:pt idx="5">
                  <c:v>0.914158263086106</c:v>
                </c:pt>
                <c:pt idx="6">
                  <c:v>1.0</c:v>
                </c:pt>
                <c:pt idx="7">
                  <c:v>0.952020000362017</c:v>
                </c:pt>
                <c:pt idx="8">
                  <c:v>0.880643069561522</c:v>
                </c:pt>
                <c:pt idx="9">
                  <c:v>0.746694094761085</c:v>
                </c:pt>
                <c:pt idx="10">
                  <c:v>0.674335525172904</c:v>
                </c:pt>
                <c:pt idx="11">
                  <c:v>0.630515158011869</c:v>
                </c:pt>
                <c:pt idx="12">
                  <c:v>0.593160322225907</c:v>
                </c:pt>
                <c:pt idx="13">
                  <c:v>0.663833740215025</c:v>
                </c:pt>
                <c:pt idx="14">
                  <c:v>0.724087463639821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099752"/>
        <c:axId val="2117096280"/>
      </c:scatterChart>
      <c:valAx>
        <c:axId val="2117099752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2117096280"/>
        <c:crosses val="autoZero"/>
        <c:crossBetween val="midCat"/>
        <c:majorUnit val="0.4"/>
        <c:minorUnit val="0.2"/>
      </c:valAx>
      <c:valAx>
        <c:axId val="2117096280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7099752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8575" cmpd="sng">
              <a:solidFill>
                <a:schemeClr val="tx1"/>
              </a:solidFill>
            </a:ln>
            <a:effectLst/>
          </c:spPr>
          <c:marker>
            <c:symbol val="none"/>
          </c:marker>
          <c:xVal>
            <c:numRef>
              <c:f>Sheet1!$AC$1:$AC$61</c:f>
              <c:numCache>
                <c:formatCode>General</c:formatCode>
                <c:ptCount val="61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1.0</c:v>
                </c:pt>
                <c:pt idx="21">
                  <c:v>1.05</c:v>
                </c:pt>
                <c:pt idx="22">
                  <c:v>1.1</c:v>
                </c:pt>
                <c:pt idx="23">
                  <c:v>1.15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2.0</c:v>
                </c:pt>
                <c:pt idx="41">
                  <c:v>2.05</c:v>
                </c:pt>
                <c:pt idx="42">
                  <c:v>2.1</c:v>
                </c:pt>
                <c:pt idx="43">
                  <c:v>2.15</c:v>
                </c:pt>
                <c:pt idx="44">
                  <c:v>2.2</c:v>
                </c:pt>
                <c:pt idx="45">
                  <c:v>2.25</c:v>
                </c:pt>
                <c:pt idx="46">
                  <c:v>2.3</c:v>
                </c:pt>
                <c:pt idx="47">
                  <c:v>2.35</c:v>
                </c:pt>
                <c:pt idx="48">
                  <c:v>2.4</c:v>
                </c:pt>
                <c:pt idx="49">
                  <c:v>2.45</c:v>
                </c:pt>
                <c:pt idx="50">
                  <c:v>2.5</c:v>
                </c:pt>
                <c:pt idx="51">
                  <c:v>2.55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3.0</c:v>
                </c:pt>
              </c:numCache>
            </c:numRef>
          </c:xVal>
          <c:yVal>
            <c:numRef>
              <c:f>Sheet1!$AD$1:$AD$61</c:f>
              <c:numCache>
                <c:formatCode>General</c:formatCode>
                <c:ptCount val="61"/>
                <c:pt idx="0">
                  <c:v>-0.000888099467140319</c:v>
                </c:pt>
                <c:pt idx="1">
                  <c:v>0.00124871758566845</c:v>
                </c:pt>
                <c:pt idx="2">
                  <c:v>0.00150989546161654</c:v>
                </c:pt>
                <c:pt idx="3">
                  <c:v>0.00184725205831483</c:v>
                </c:pt>
                <c:pt idx="4">
                  <c:v>0.00229100362734154</c:v>
                </c:pt>
                <c:pt idx="5">
                  <c:v>0.00288734313191301</c:v>
                </c:pt>
                <c:pt idx="6">
                  <c:v>0.00370953922694221</c:v>
                </c:pt>
                <c:pt idx="7">
                  <c:v>0.00487907532463296</c:v>
                </c:pt>
                <c:pt idx="8">
                  <c:v>0.00660861807597706</c:v>
                </c:pt>
                <c:pt idx="9">
                  <c:v>0.00929663152054652</c:v>
                </c:pt>
                <c:pt idx="10">
                  <c:v>0.0137577430474291</c:v>
                </c:pt>
                <c:pt idx="11">
                  <c:v>0.0218612040482449</c:v>
                </c:pt>
                <c:pt idx="12">
                  <c:v>0.0386301272714378</c:v>
                </c:pt>
                <c:pt idx="13">
                  <c:v>0.0808648222662963</c:v>
                </c:pt>
                <c:pt idx="14">
                  <c:v>0.219415408997817</c:v>
                </c:pt>
                <c:pt idx="15">
                  <c:v>0.496783359136695</c:v>
                </c:pt>
                <c:pt idx="16">
                  <c:v>0.218502963037929</c:v>
                </c:pt>
                <c:pt idx="17">
                  <c:v>0.0789889479510294</c:v>
                </c:pt>
                <c:pt idx="18">
                  <c:v>0.0356817847146104</c:v>
                </c:pt>
                <c:pt idx="19">
                  <c:v>0.0176572661891138</c:v>
                </c:pt>
                <c:pt idx="20">
                  <c:v>0.00801141776605447</c:v>
                </c:pt>
                <c:pt idx="21">
                  <c:v>0.0015647863670874</c:v>
                </c:pt>
                <c:pt idx="22">
                  <c:v>-0.00380386650236694</c:v>
                </c:pt>
                <c:pt idx="23">
                  <c:v>-0.00934332215334546</c:v>
                </c:pt>
                <c:pt idx="24">
                  <c:v>-0.016258138336197</c:v>
                </c:pt>
                <c:pt idx="25">
                  <c:v>-0.026400316122495</c:v>
                </c:pt>
                <c:pt idx="26">
                  <c:v>-0.0436414940934526</c:v>
                </c:pt>
                <c:pt idx="27">
                  <c:v>-0.0781152202344933</c:v>
                </c:pt>
                <c:pt idx="28">
                  <c:v>-0.163485871555353</c:v>
                </c:pt>
                <c:pt idx="29">
                  <c:v>-0.441506537066276</c:v>
                </c:pt>
                <c:pt idx="30">
                  <c:v>-0.997230516822864</c:v>
                </c:pt>
                <c:pt idx="31">
                  <c:v>-0.441781228850555</c:v>
                </c:pt>
                <c:pt idx="32">
                  <c:v>-0.164054877323243</c:v>
                </c:pt>
                <c:pt idx="33">
                  <c:v>-0.079020863717801</c:v>
                </c:pt>
                <c:pt idx="34">
                  <c:v>-0.0449558320251583</c:v>
                </c:pt>
                <c:pt idx="35">
                  <c:v>-0.0282382687608489</c:v>
                </c:pt>
                <c:pt idx="36">
                  <c:v>-0.0188012230566142</c:v>
                </c:pt>
                <c:pt idx="37">
                  <c:v>-0.0128834619167992</c:v>
                </c:pt>
                <c:pt idx="38">
                  <c:v>-0.00882824618561445</c:v>
                </c:pt>
                <c:pt idx="39">
                  <c:v>-0.00580239757464946</c:v>
                </c:pt>
                <c:pt idx="40">
                  <c:v>-0.00332907212101843</c:v>
                </c:pt>
                <c:pt idx="41">
                  <c:v>-0.00108715240059338</c:v>
                </c:pt>
                <c:pt idx="42">
                  <c:v>0.00119607299631394</c:v>
                </c:pt>
                <c:pt idx="43">
                  <c:v>0.00383038730385389</c:v>
                </c:pt>
                <c:pt idx="44">
                  <c:v>0.00727969681692542</c:v>
                </c:pt>
                <c:pt idx="45">
                  <c:v>0.0124049673323233</c:v>
                </c:pt>
                <c:pt idx="46">
                  <c:v>0.021110145890785</c:v>
                </c:pt>
                <c:pt idx="47">
                  <c:v>0.0384461220934086</c:v>
                </c:pt>
                <c:pt idx="48">
                  <c:v>0.081237318969962</c:v>
                </c:pt>
                <c:pt idx="49">
                  <c:v>0.220356837298066</c:v>
                </c:pt>
                <c:pt idx="50">
                  <c:v>0.498330309522902</c:v>
                </c:pt>
                <c:pt idx="51">
                  <c:v>0.220719899689396</c:v>
                </c:pt>
                <c:pt idx="52">
                  <c:v>0.0819751817494494</c:v>
                </c:pt>
                <c:pt idx="53">
                  <c:v>0.0395831776836206</c:v>
                </c:pt>
                <c:pt idx="54">
                  <c:v>0.0226854078865047</c:v>
                </c:pt>
                <c:pt idx="55">
                  <c:v>0.0144753873369899</c:v>
                </c:pt>
                <c:pt idx="56">
                  <c:v>0.0099253725295501</c:v>
                </c:pt>
                <c:pt idx="57">
                  <c:v>0.00716259235529043</c:v>
                </c:pt>
                <c:pt idx="58">
                  <c:v>0.00536971110779735</c:v>
                </c:pt>
                <c:pt idx="59">
                  <c:v>0.0041461572790721</c:v>
                </c:pt>
                <c:pt idx="60">
                  <c:v>0.00327760735924377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2129496"/>
        <c:axId val="2122132392"/>
      </c:scatterChart>
      <c:valAx>
        <c:axId val="2122129496"/>
        <c:scaling>
          <c:orientation val="minMax"/>
          <c:max val="3.0"/>
        </c:scaling>
        <c:delete val="1"/>
        <c:axPos val="b"/>
        <c:numFmt formatCode="General" sourceLinked="1"/>
        <c:majorTickMark val="out"/>
        <c:minorTickMark val="none"/>
        <c:tickLblPos val="nextTo"/>
        <c:crossAx val="2122132392"/>
        <c:crosses val="autoZero"/>
        <c:crossBetween val="midCat"/>
      </c:valAx>
      <c:valAx>
        <c:axId val="21221323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221294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Sheet1!$AM$1:$AM$21</c:f>
              <c:numCache>
                <c:formatCode>General</c:formatCode>
                <c:ptCount val="21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1.0</c:v>
                </c:pt>
              </c:numCache>
            </c:numRef>
          </c:xVal>
          <c:yVal>
            <c:numRef>
              <c:f>Sheet1!$AN$1:$AN$21</c:f>
              <c:numCache>
                <c:formatCode>General</c:formatCode>
                <c:ptCount val="21"/>
                <c:pt idx="0">
                  <c:v>-0.00199600798403194</c:v>
                </c:pt>
                <c:pt idx="1">
                  <c:v>-0.00221116639027087</c:v>
                </c:pt>
                <c:pt idx="2">
                  <c:v>-0.00246305418719212</c:v>
                </c:pt>
                <c:pt idx="3">
                  <c:v>-0.00276052449965493</c:v>
                </c:pt>
                <c:pt idx="4">
                  <c:v>-0.00311526479750779</c:v>
                </c:pt>
                <c:pt idx="5">
                  <c:v>-0.00354295837023915</c:v>
                </c:pt>
                <c:pt idx="6">
                  <c:v>-0.0040650406504065</c:v>
                </c:pt>
                <c:pt idx="7">
                  <c:v>-0.00471142520612485</c:v>
                </c:pt>
                <c:pt idx="8">
                  <c:v>-0.00552486187845304</c:v>
                </c:pt>
                <c:pt idx="9">
                  <c:v>-0.00656814449917898</c:v>
                </c:pt>
                <c:pt idx="10">
                  <c:v>-0.00793650793650793</c:v>
                </c:pt>
                <c:pt idx="11">
                  <c:v>-0.0097799511002445</c:v>
                </c:pt>
                <c:pt idx="12">
                  <c:v>-0.0123456790123457</c:v>
                </c:pt>
                <c:pt idx="13">
                  <c:v>-0.0160642570281124</c:v>
                </c:pt>
                <c:pt idx="14">
                  <c:v>-0.0217391304347826</c:v>
                </c:pt>
                <c:pt idx="15">
                  <c:v>-0.0310077519379845</c:v>
                </c:pt>
                <c:pt idx="16">
                  <c:v>-0.0476190476190476</c:v>
                </c:pt>
                <c:pt idx="17">
                  <c:v>-0.0816326530612245</c:v>
                </c:pt>
                <c:pt idx="18">
                  <c:v>-0.166666666666667</c:v>
                </c:pt>
                <c:pt idx="19">
                  <c:v>-0.444444444444444</c:v>
                </c:pt>
                <c:pt idx="20">
                  <c:v>-1.0</c:v>
                </c:pt>
              </c:numCache>
            </c:numRef>
          </c:yVal>
          <c:smooth val="1"/>
        </c:ser>
        <c:ser>
          <c:idx val="1"/>
          <c:order val="1"/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Sheet1!$AO$41:$AO$61</c:f>
              <c:numCache>
                <c:formatCode>General</c:formatCode>
                <c:ptCount val="21"/>
                <c:pt idx="0">
                  <c:v>2.0</c:v>
                </c:pt>
                <c:pt idx="1">
                  <c:v>2.05</c:v>
                </c:pt>
                <c:pt idx="2">
                  <c:v>2.1</c:v>
                </c:pt>
                <c:pt idx="3">
                  <c:v>2.15</c:v>
                </c:pt>
                <c:pt idx="4">
                  <c:v>2.2</c:v>
                </c:pt>
                <c:pt idx="5">
                  <c:v>2.25</c:v>
                </c:pt>
                <c:pt idx="6">
                  <c:v>2.3</c:v>
                </c:pt>
                <c:pt idx="7">
                  <c:v>2.35</c:v>
                </c:pt>
                <c:pt idx="8">
                  <c:v>2.4</c:v>
                </c:pt>
                <c:pt idx="9">
                  <c:v>2.45</c:v>
                </c:pt>
                <c:pt idx="10">
                  <c:v>2.5</c:v>
                </c:pt>
                <c:pt idx="11">
                  <c:v>2.55</c:v>
                </c:pt>
                <c:pt idx="12">
                  <c:v>2.6</c:v>
                </c:pt>
                <c:pt idx="13">
                  <c:v>2.65</c:v>
                </c:pt>
                <c:pt idx="14">
                  <c:v>2.7</c:v>
                </c:pt>
                <c:pt idx="15">
                  <c:v>2.75</c:v>
                </c:pt>
                <c:pt idx="16">
                  <c:v>2.8</c:v>
                </c:pt>
                <c:pt idx="17">
                  <c:v>2.85</c:v>
                </c:pt>
                <c:pt idx="18">
                  <c:v>2.9</c:v>
                </c:pt>
                <c:pt idx="19">
                  <c:v>2.95</c:v>
                </c:pt>
                <c:pt idx="20">
                  <c:v>3.0</c:v>
                </c:pt>
              </c:numCache>
            </c:numRef>
          </c:xVal>
          <c:yVal>
            <c:numRef>
              <c:f>Sheet1!$AP$41:$AP$61</c:f>
              <c:numCache>
                <c:formatCode>General</c:formatCode>
                <c:ptCount val="21"/>
                <c:pt idx="0">
                  <c:v>-1.0</c:v>
                </c:pt>
                <c:pt idx="1">
                  <c:v>-0.444444444444446</c:v>
                </c:pt>
                <c:pt idx="2">
                  <c:v>-0.166666666666666</c:v>
                </c:pt>
                <c:pt idx="3">
                  <c:v>-0.0816326530612246</c:v>
                </c:pt>
                <c:pt idx="4">
                  <c:v>-0.0476190476190475</c:v>
                </c:pt>
                <c:pt idx="5">
                  <c:v>-0.0310077519379845</c:v>
                </c:pt>
                <c:pt idx="6">
                  <c:v>-0.0217391304347826</c:v>
                </c:pt>
                <c:pt idx="7">
                  <c:v>-0.0160642570281124</c:v>
                </c:pt>
                <c:pt idx="8">
                  <c:v>-0.0123456790123457</c:v>
                </c:pt>
                <c:pt idx="9">
                  <c:v>-0.00977995110024449</c:v>
                </c:pt>
                <c:pt idx="10">
                  <c:v>-0.00793650793650793</c:v>
                </c:pt>
                <c:pt idx="11">
                  <c:v>-0.00656814449917898</c:v>
                </c:pt>
                <c:pt idx="12">
                  <c:v>-0.00552486187845304</c:v>
                </c:pt>
                <c:pt idx="13">
                  <c:v>-0.00471142520612485</c:v>
                </c:pt>
                <c:pt idx="14">
                  <c:v>-0.0040650406504065</c:v>
                </c:pt>
                <c:pt idx="15">
                  <c:v>-0.00354295837023915</c:v>
                </c:pt>
                <c:pt idx="16">
                  <c:v>-0.00311526479750779</c:v>
                </c:pt>
                <c:pt idx="17">
                  <c:v>-0.00276052449965493</c:v>
                </c:pt>
                <c:pt idx="18">
                  <c:v>-0.00246305418719212</c:v>
                </c:pt>
                <c:pt idx="19">
                  <c:v>-0.00221116639027087</c:v>
                </c:pt>
                <c:pt idx="20">
                  <c:v>-0.00199600798403194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678408"/>
        <c:axId val="2121675608"/>
      </c:scatterChart>
      <c:valAx>
        <c:axId val="2121678408"/>
        <c:scaling>
          <c:orientation val="minMax"/>
          <c:max val="3.0"/>
        </c:scaling>
        <c:delete val="1"/>
        <c:axPos val="b"/>
        <c:numFmt formatCode="General" sourceLinked="1"/>
        <c:majorTickMark val="out"/>
        <c:minorTickMark val="none"/>
        <c:tickLblPos val="nextTo"/>
        <c:crossAx val="2121675608"/>
        <c:crosses val="autoZero"/>
        <c:crossBetween val="midCat"/>
      </c:valAx>
      <c:valAx>
        <c:axId val="21216756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216784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76335744865997"/>
          <c:y val="0.0296901388694595"/>
          <c:w val="0.905338788633337"/>
          <c:h val="0.86633856939080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Sheet1!$F$1:$F$2402</c:f>
              <c:numCache>
                <c:formatCode>General</c:formatCode>
                <c:ptCount val="2402"/>
                <c:pt idx="0">
                  <c:v>7.980198019802003</c:v>
                </c:pt>
                <c:pt idx="1">
                  <c:v>7.973597359736004</c:v>
                </c:pt>
                <c:pt idx="2">
                  <c:v>7.966996699670005</c:v>
                </c:pt>
                <c:pt idx="3">
                  <c:v>7.960396039604006</c:v>
                </c:pt>
                <c:pt idx="4">
                  <c:v>7.953795379537894</c:v>
                </c:pt>
                <c:pt idx="5">
                  <c:v>7.947194719471895</c:v>
                </c:pt>
                <c:pt idx="6">
                  <c:v>7.940594059405885</c:v>
                </c:pt>
                <c:pt idx="7">
                  <c:v>7.933993399339898</c:v>
                </c:pt>
                <c:pt idx="8">
                  <c:v>7.927392739273898</c:v>
                </c:pt>
                <c:pt idx="9">
                  <c:v>7.920792079207898</c:v>
                </c:pt>
                <c:pt idx="10">
                  <c:v>7.9141914191419</c:v>
                </c:pt>
                <c:pt idx="11">
                  <c:v>7.907590759075894</c:v>
                </c:pt>
                <c:pt idx="12">
                  <c:v>7.900990099009903</c:v>
                </c:pt>
                <c:pt idx="13">
                  <c:v>7.894389438943904</c:v>
                </c:pt>
                <c:pt idx="14">
                  <c:v>7.887788778877884</c:v>
                </c:pt>
                <c:pt idx="15">
                  <c:v>7.881188118811906</c:v>
                </c:pt>
                <c:pt idx="16">
                  <c:v>7.874587458745878</c:v>
                </c:pt>
                <c:pt idx="17">
                  <c:v>7.867986798679873</c:v>
                </c:pt>
                <c:pt idx="18">
                  <c:v>7.861386138613895</c:v>
                </c:pt>
                <c:pt idx="19">
                  <c:v>7.854785478547763</c:v>
                </c:pt>
                <c:pt idx="20">
                  <c:v>7.848184818481766</c:v>
                </c:pt>
                <c:pt idx="21">
                  <c:v>7.841584158415769</c:v>
                </c:pt>
                <c:pt idx="22">
                  <c:v>7.8349834983498</c:v>
                </c:pt>
                <c:pt idx="23">
                  <c:v>7.828382838283779</c:v>
                </c:pt>
                <c:pt idx="24">
                  <c:v>7.821782178217783</c:v>
                </c:pt>
                <c:pt idx="25">
                  <c:v>7.815181518151774</c:v>
                </c:pt>
                <c:pt idx="26">
                  <c:v>7.808580858085764</c:v>
                </c:pt>
                <c:pt idx="27">
                  <c:v>7.801980198019805</c:v>
                </c:pt>
                <c:pt idx="28">
                  <c:v>7.795379537953806</c:v>
                </c:pt>
                <c:pt idx="29">
                  <c:v>7.788778877887775</c:v>
                </c:pt>
                <c:pt idx="30">
                  <c:v>7.782178217821785</c:v>
                </c:pt>
                <c:pt idx="31">
                  <c:v>7.775577557755771</c:v>
                </c:pt>
                <c:pt idx="32">
                  <c:v>7.768976897689776</c:v>
                </c:pt>
                <c:pt idx="33">
                  <c:v>7.762376237623779</c:v>
                </c:pt>
                <c:pt idx="34">
                  <c:v>7.755775577557769</c:v>
                </c:pt>
                <c:pt idx="35">
                  <c:v>7.749174917491699</c:v>
                </c:pt>
                <c:pt idx="36">
                  <c:v>7.742574257425671</c:v>
                </c:pt>
                <c:pt idx="37">
                  <c:v>7.735973597359703</c:v>
                </c:pt>
                <c:pt idx="38">
                  <c:v>7.729372937293704</c:v>
                </c:pt>
                <c:pt idx="39">
                  <c:v>7.722772277227684</c:v>
                </c:pt>
                <c:pt idx="40">
                  <c:v>7.716171617161706</c:v>
                </c:pt>
                <c:pt idx="41">
                  <c:v>7.709570957095694</c:v>
                </c:pt>
                <c:pt idx="42">
                  <c:v>7.702970297029694</c:v>
                </c:pt>
                <c:pt idx="43">
                  <c:v>7.696369636963694</c:v>
                </c:pt>
                <c:pt idx="44">
                  <c:v>7.689768976897696</c:v>
                </c:pt>
                <c:pt idx="45">
                  <c:v>7.683168316831697</c:v>
                </c:pt>
                <c:pt idx="46">
                  <c:v>7.676567656765695</c:v>
                </c:pt>
                <c:pt idx="47">
                  <c:v>7.669966996699697</c:v>
                </c:pt>
                <c:pt idx="48">
                  <c:v>7.663366336633698</c:v>
                </c:pt>
                <c:pt idx="49">
                  <c:v>7.656765676567684</c:v>
                </c:pt>
                <c:pt idx="50">
                  <c:v>7.650165016501584</c:v>
                </c:pt>
                <c:pt idx="51">
                  <c:v>7.643564356435575</c:v>
                </c:pt>
                <c:pt idx="52">
                  <c:v>7.636963696369606</c:v>
                </c:pt>
                <c:pt idx="53">
                  <c:v>7.630363036303608</c:v>
                </c:pt>
                <c:pt idx="54">
                  <c:v>7.623762376237574</c:v>
                </c:pt>
                <c:pt idx="55">
                  <c:v>7.617161716171584</c:v>
                </c:pt>
                <c:pt idx="56">
                  <c:v>7.610561056105571</c:v>
                </c:pt>
                <c:pt idx="57">
                  <c:v>7.603960396039596</c:v>
                </c:pt>
                <c:pt idx="58">
                  <c:v>7.597359735973597</c:v>
                </c:pt>
                <c:pt idx="59">
                  <c:v>7.590759075907599</c:v>
                </c:pt>
                <c:pt idx="60">
                  <c:v>7.5841584158416</c:v>
                </c:pt>
                <c:pt idx="61">
                  <c:v>7.577557755775601</c:v>
                </c:pt>
                <c:pt idx="62">
                  <c:v>7.570957095709601</c:v>
                </c:pt>
                <c:pt idx="63">
                  <c:v>7.564356435643603</c:v>
                </c:pt>
                <c:pt idx="64">
                  <c:v>7.557755775577604</c:v>
                </c:pt>
                <c:pt idx="65">
                  <c:v>7.551155115511505</c:v>
                </c:pt>
                <c:pt idx="66">
                  <c:v>7.544554455445484</c:v>
                </c:pt>
                <c:pt idx="67">
                  <c:v>7.537953795379494</c:v>
                </c:pt>
                <c:pt idx="68">
                  <c:v>7.5313531353135</c:v>
                </c:pt>
                <c:pt idx="69">
                  <c:v>7.524752475247477</c:v>
                </c:pt>
                <c:pt idx="70">
                  <c:v>7.518151815181485</c:v>
                </c:pt>
                <c:pt idx="71">
                  <c:v>7.511551155115495</c:v>
                </c:pt>
                <c:pt idx="72">
                  <c:v>7.504950495049497</c:v>
                </c:pt>
                <c:pt idx="73">
                  <c:v>7.4983498349835</c:v>
                </c:pt>
                <c:pt idx="74">
                  <c:v>7.4917491749175</c:v>
                </c:pt>
                <c:pt idx="75">
                  <c:v>7.485148514851502</c:v>
                </c:pt>
                <c:pt idx="76">
                  <c:v>7.478547854785504</c:v>
                </c:pt>
                <c:pt idx="77">
                  <c:v>7.47194719471951</c:v>
                </c:pt>
                <c:pt idx="78">
                  <c:v>7.465346534653505</c:v>
                </c:pt>
                <c:pt idx="79">
                  <c:v>7.458745874587507</c:v>
                </c:pt>
                <c:pt idx="80">
                  <c:v>7.452145214521394</c:v>
                </c:pt>
                <c:pt idx="81">
                  <c:v>7.445544554455394</c:v>
                </c:pt>
                <c:pt idx="82">
                  <c:v>7.4389438943894</c:v>
                </c:pt>
                <c:pt idx="83">
                  <c:v>7.4323432343234</c:v>
                </c:pt>
                <c:pt idx="84">
                  <c:v>7.425742574257399</c:v>
                </c:pt>
                <c:pt idx="85">
                  <c:v>7.4191419141914</c:v>
                </c:pt>
                <c:pt idx="86">
                  <c:v>7.412541254125395</c:v>
                </c:pt>
                <c:pt idx="87">
                  <c:v>7.405940594059402</c:v>
                </c:pt>
                <c:pt idx="88">
                  <c:v>7.399339933993403</c:v>
                </c:pt>
                <c:pt idx="89">
                  <c:v>7.392739273927385</c:v>
                </c:pt>
                <c:pt idx="90">
                  <c:v>7.386138613861405</c:v>
                </c:pt>
                <c:pt idx="91">
                  <c:v>7.379537953795404</c:v>
                </c:pt>
                <c:pt idx="92">
                  <c:v>7.372937293729389</c:v>
                </c:pt>
                <c:pt idx="93">
                  <c:v>7.366336633663394</c:v>
                </c:pt>
                <c:pt idx="94">
                  <c:v>7.359735973597385</c:v>
                </c:pt>
                <c:pt idx="95">
                  <c:v>7.353135313531284</c:v>
                </c:pt>
                <c:pt idx="96">
                  <c:v>7.346534653465273</c:v>
                </c:pt>
                <c:pt idx="97">
                  <c:v>7.3399339933993</c:v>
                </c:pt>
                <c:pt idx="98">
                  <c:v>7.3333333333333</c:v>
                </c:pt>
                <c:pt idx="99">
                  <c:v>7.326732673267282</c:v>
                </c:pt>
                <c:pt idx="100">
                  <c:v>7.320132013201301</c:v>
                </c:pt>
                <c:pt idx="101">
                  <c:v>7.313531353135278</c:v>
                </c:pt>
                <c:pt idx="102">
                  <c:v>7.306930693069304</c:v>
                </c:pt>
                <c:pt idx="103">
                  <c:v>7.300330033003305</c:v>
                </c:pt>
                <c:pt idx="104">
                  <c:v>7.293729372937306</c:v>
                </c:pt>
                <c:pt idx="105">
                  <c:v>7.287128712871294</c:v>
                </c:pt>
                <c:pt idx="106">
                  <c:v>7.280528052805295</c:v>
                </c:pt>
                <c:pt idx="107">
                  <c:v>7.273927392739295</c:v>
                </c:pt>
                <c:pt idx="108">
                  <c:v>7.267326732673297</c:v>
                </c:pt>
                <c:pt idx="109">
                  <c:v>7.260726072607294</c:v>
                </c:pt>
                <c:pt idx="110">
                  <c:v>7.254125412541295</c:v>
                </c:pt>
                <c:pt idx="111">
                  <c:v>7.247524752475194</c:v>
                </c:pt>
                <c:pt idx="112">
                  <c:v>7.240924092409202</c:v>
                </c:pt>
                <c:pt idx="113">
                  <c:v>7.234323432343202</c:v>
                </c:pt>
                <c:pt idx="114">
                  <c:v>7.227722772277204</c:v>
                </c:pt>
                <c:pt idx="115">
                  <c:v>7.221122112211205</c:v>
                </c:pt>
                <c:pt idx="116">
                  <c:v>7.214521452145195</c:v>
                </c:pt>
                <c:pt idx="117">
                  <c:v>7.207920792079193</c:v>
                </c:pt>
                <c:pt idx="118">
                  <c:v>7.2013201320132</c:v>
                </c:pt>
                <c:pt idx="119">
                  <c:v>7.194719471947184</c:v>
                </c:pt>
                <c:pt idx="120">
                  <c:v>7.188118811881194</c:v>
                </c:pt>
                <c:pt idx="121">
                  <c:v>7.181518151815196</c:v>
                </c:pt>
                <c:pt idx="122">
                  <c:v>7.174917491749198</c:v>
                </c:pt>
                <c:pt idx="123">
                  <c:v>7.168316831683184</c:v>
                </c:pt>
                <c:pt idx="124">
                  <c:v>7.161716171617194</c:v>
                </c:pt>
                <c:pt idx="125">
                  <c:v>7.155115511551178</c:v>
                </c:pt>
                <c:pt idx="126">
                  <c:v>7.148514851485062</c:v>
                </c:pt>
                <c:pt idx="127">
                  <c:v>7.141914191419104</c:v>
                </c:pt>
                <c:pt idx="128">
                  <c:v>7.135313531353105</c:v>
                </c:pt>
                <c:pt idx="129">
                  <c:v>7.128712871287079</c:v>
                </c:pt>
                <c:pt idx="130">
                  <c:v>7.122112211221068</c:v>
                </c:pt>
                <c:pt idx="131">
                  <c:v>7.115511551155056</c:v>
                </c:pt>
                <c:pt idx="132">
                  <c:v>7.108910891089075</c:v>
                </c:pt>
                <c:pt idx="133">
                  <c:v>7.102310231023078</c:v>
                </c:pt>
                <c:pt idx="134">
                  <c:v>7.095709570957085</c:v>
                </c:pt>
                <c:pt idx="135">
                  <c:v>7.089108910891099</c:v>
                </c:pt>
                <c:pt idx="136">
                  <c:v>7.082508250825078</c:v>
                </c:pt>
                <c:pt idx="137">
                  <c:v>7.075907590759101</c:v>
                </c:pt>
                <c:pt idx="138">
                  <c:v>7.069306930693102</c:v>
                </c:pt>
                <c:pt idx="139">
                  <c:v>7.062706270627078</c:v>
                </c:pt>
                <c:pt idx="140">
                  <c:v>7.056105610561104</c:v>
                </c:pt>
                <c:pt idx="141">
                  <c:v>7.049504950494994</c:v>
                </c:pt>
                <c:pt idx="142">
                  <c:v>7.042904290428972</c:v>
                </c:pt>
                <c:pt idx="143">
                  <c:v>7.036303630362994</c:v>
                </c:pt>
                <c:pt idx="144">
                  <c:v>7.029702970296984</c:v>
                </c:pt>
                <c:pt idx="145">
                  <c:v>7.023102310230994</c:v>
                </c:pt>
                <c:pt idx="146">
                  <c:v>7.016501650164995</c:v>
                </c:pt>
                <c:pt idx="147">
                  <c:v>7.009900990098997</c:v>
                </c:pt>
                <c:pt idx="148">
                  <c:v>7.003300330032999</c:v>
                </c:pt>
                <c:pt idx="149">
                  <c:v>6.996699669967</c:v>
                </c:pt>
                <c:pt idx="150">
                  <c:v>6.990099009901001</c:v>
                </c:pt>
                <c:pt idx="151">
                  <c:v>6.983498349835003</c:v>
                </c:pt>
                <c:pt idx="152">
                  <c:v>6.976897689769003</c:v>
                </c:pt>
                <c:pt idx="153">
                  <c:v>6.97029702970301</c:v>
                </c:pt>
                <c:pt idx="154">
                  <c:v>6.963696369637006</c:v>
                </c:pt>
                <c:pt idx="155">
                  <c:v>6.957095709570892</c:v>
                </c:pt>
                <c:pt idx="156">
                  <c:v>6.950495049504894</c:v>
                </c:pt>
                <c:pt idx="157">
                  <c:v>6.943894389438895</c:v>
                </c:pt>
                <c:pt idx="158">
                  <c:v>6.9372937293729</c:v>
                </c:pt>
                <c:pt idx="159">
                  <c:v>6.930693069306897</c:v>
                </c:pt>
                <c:pt idx="160">
                  <c:v>6.924092409240899</c:v>
                </c:pt>
                <c:pt idx="161">
                  <c:v>6.9174917491749</c:v>
                </c:pt>
                <c:pt idx="162">
                  <c:v>6.910891089108901</c:v>
                </c:pt>
                <c:pt idx="163">
                  <c:v>6.904290429042902</c:v>
                </c:pt>
                <c:pt idx="164">
                  <c:v>6.897689768976885</c:v>
                </c:pt>
                <c:pt idx="165">
                  <c:v>6.891089108910904</c:v>
                </c:pt>
                <c:pt idx="166">
                  <c:v>6.884488448844904</c:v>
                </c:pt>
                <c:pt idx="167">
                  <c:v>6.877887788778906</c:v>
                </c:pt>
                <c:pt idx="168">
                  <c:v>6.871287128712893</c:v>
                </c:pt>
                <c:pt idx="169">
                  <c:v>6.86468646864687</c:v>
                </c:pt>
                <c:pt idx="170">
                  <c:v>6.858085808580767</c:v>
                </c:pt>
                <c:pt idx="171">
                  <c:v>6.851485148514794</c:v>
                </c:pt>
                <c:pt idx="172">
                  <c:v>6.844884488448776</c:v>
                </c:pt>
                <c:pt idx="173">
                  <c:v>6.838283828382798</c:v>
                </c:pt>
                <c:pt idx="174">
                  <c:v>6.8316831683168</c:v>
                </c:pt>
                <c:pt idx="175">
                  <c:v>6.825082508250775</c:v>
                </c:pt>
                <c:pt idx="176">
                  <c:v>6.818481848184778</c:v>
                </c:pt>
                <c:pt idx="177">
                  <c:v>6.811881188118804</c:v>
                </c:pt>
                <c:pt idx="178">
                  <c:v>6.805280528052805</c:v>
                </c:pt>
                <c:pt idx="179">
                  <c:v>6.798679867986806</c:v>
                </c:pt>
                <c:pt idx="180">
                  <c:v>6.792079207920807</c:v>
                </c:pt>
                <c:pt idx="181">
                  <c:v>6.785478547854794</c:v>
                </c:pt>
                <c:pt idx="182">
                  <c:v>6.778877887788795</c:v>
                </c:pt>
                <c:pt idx="183">
                  <c:v>6.772277227722796</c:v>
                </c:pt>
                <c:pt idx="184">
                  <c:v>6.765676567656773</c:v>
                </c:pt>
                <c:pt idx="185">
                  <c:v>6.759075907590795</c:v>
                </c:pt>
                <c:pt idx="186">
                  <c:v>6.752475247524777</c:v>
                </c:pt>
                <c:pt idx="187">
                  <c:v>6.745874587458696</c:v>
                </c:pt>
                <c:pt idx="188">
                  <c:v>6.739273927392701</c:v>
                </c:pt>
                <c:pt idx="189">
                  <c:v>6.7326732673267</c:v>
                </c:pt>
                <c:pt idx="190">
                  <c:v>6.726072607260704</c:v>
                </c:pt>
                <c:pt idx="191">
                  <c:v>6.719471947194705</c:v>
                </c:pt>
                <c:pt idx="192">
                  <c:v>6.712871287128705</c:v>
                </c:pt>
                <c:pt idx="193">
                  <c:v>6.706270627062693</c:v>
                </c:pt>
                <c:pt idx="194">
                  <c:v>6.699669966996694</c:v>
                </c:pt>
                <c:pt idx="195">
                  <c:v>6.693069306930695</c:v>
                </c:pt>
                <c:pt idx="196">
                  <c:v>6.686468646864696</c:v>
                </c:pt>
                <c:pt idx="197">
                  <c:v>6.679867986798697</c:v>
                </c:pt>
                <c:pt idx="198">
                  <c:v>6.673267326732698</c:v>
                </c:pt>
                <c:pt idx="199">
                  <c:v>6.666666666666694</c:v>
                </c:pt>
                <c:pt idx="200">
                  <c:v>6.660066006600695</c:v>
                </c:pt>
                <c:pt idx="201">
                  <c:v>6.653465346534697</c:v>
                </c:pt>
                <c:pt idx="202">
                  <c:v>6.646864686468604</c:v>
                </c:pt>
                <c:pt idx="203">
                  <c:v>6.640264026402604</c:v>
                </c:pt>
                <c:pt idx="204">
                  <c:v>6.633663366336605</c:v>
                </c:pt>
                <c:pt idx="205">
                  <c:v>6.627062706270607</c:v>
                </c:pt>
                <c:pt idx="206">
                  <c:v>6.620462046204594</c:v>
                </c:pt>
                <c:pt idx="207">
                  <c:v>6.613861386138595</c:v>
                </c:pt>
                <c:pt idx="208">
                  <c:v>6.607260726072596</c:v>
                </c:pt>
                <c:pt idx="209">
                  <c:v>6.600660066006585</c:v>
                </c:pt>
                <c:pt idx="210">
                  <c:v>6.594059405940598</c:v>
                </c:pt>
                <c:pt idx="211">
                  <c:v>6.5874587458746</c:v>
                </c:pt>
                <c:pt idx="212">
                  <c:v>6.5808580858086</c:v>
                </c:pt>
                <c:pt idx="213">
                  <c:v>6.5742574257426</c:v>
                </c:pt>
                <c:pt idx="214">
                  <c:v>6.567656765676602</c:v>
                </c:pt>
                <c:pt idx="215">
                  <c:v>6.561056105610603</c:v>
                </c:pt>
                <c:pt idx="216">
                  <c:v>6.554455445544505</c:v>
                </c:pt>
                <c:pt idx="217">
                  <c:v>6.547854785478506</c:v>
                </c:pt>
                <c:pt idx="218">
                  <c:v>6.541254125412493</c:v>
                </c:pt>
                <c:pt idx="219">
                  <c:v>6.534653465346494</c:v>
                </c:pt>
                <c:pt idx="220">
                  <c:v>6.528052805280494</c:v>
                </c:pt>
                <c:pt idx="221">
                  <c:v>6.521452145214496</c:v>
                </c:pt>
                <c:pt idx="222">
                  <c:v>6.514851485148498</c:v>
                </c:pt>
                <c:pt idx="223">
                  <c:v>6.508250825082499</c:v>
                </c:pt>
                <c:pt idx="224">
                  <c:v>6.5016501650165</c:v>
                </c:pt>
                <c:pt idx="225">
                  <c:v>6.4950495049505</c:v>
                </c:pt>
                <c:pt idx="226">
                  <c:v>6.488448844884501</c:v>
                </c:pt>
                <c:pt idx="227">
                  <c:v>6.48184818481851</c:v>
                </c:pt>
                <c:pt idx="228">
                  <c:v>6.47524752475251</c:v>
                </c:pt>
                <c:pt idx="229">
                  <c:v>6.468646864686505</c:v>
                </c:pt>
                <c:pt idx="230">
                  <c:v>6.462046204620506</c:v>
                </c:pt>
                <c:pt idx="231">
                  <c:v>6.455445544554394</c:v>
                </c:pt>
                <c:pt idx="232">
                  <c:v>6.448844884488394</c:v>
                </c:pt>
                <c:pt idx="233">
                  <c:v>6.442244224422395</c:v>
                </c:pt>
                <c:pt idx="234">
                  <c:v>6.435643564356396</c:v>
                </c:pt>
                <c:pt idx="235">
                  <c:v>6.429042904290398</c:v>
                </c:pt>
                <c:pt idx="236">
                  <c:v>6.4224422442244</c:v>
                </c:pt>
                <c:pt idx="237">
                  <c:v>6.4158415841584</c:v>
                </c:pt>
                <c:pt idx="238">
                  <c:v>6.4092409240924</c:v>
                </c:pt>
                <c:pt idx="239">
                  <c:v>6.402640264026401</c:v>
                </c:pt>
                <c:pt idx="240">
                  <c:v>6.396039603960403</c:v>
                </c:pt>
                <c:pt idx="241">
                  <c:v>6.389438943894404</c:v>
                </c:pt>
                <c:pt idx="242">
                  <c:v>6.382838283828406</c:v>
                </c:pt>
                <c:pt idx="243">
                  <c:v>6.376237623762406</c:v>
                </c:pt>
                <c:pt idx="244">
                  <c:v>6.369636963696394</c:v>
                </c:pt>
                <c:pt idx="245">
                  <c:v>6.363036303630395</c:v>
                </c:pt>
                <c:pt idx="246">
                  <c:v>6.356435643564295</c:v>
                </c:pt>
                <c:pt idx="247">
                  <c:v>6.349834983498297</c:v>
                </c:pt>
                <c:pt idx="248">
                  <c:v>6.343234323432298</c:v>
                </c:pt>
                <c:pt idx="249">
                  <c:v>6.3366336633663</c:v>
                </c:pt>
                <c:pt idx="250">
                  <c:v>6.3300330033003</c:v>
                </c:pt>
                <c:pt idx="251">
                  <c:v>6.323432343234302</c:v>
                </c:pt>
                <c:pt idx="252">
                  <c:v>6.316831683168303</c:v>
                </c:pt>
                <c:pt idx="253">
                  <c:v>6.310231023102304</c:v>
                </c:pt>
                <c:pt idx="254">
                  <c:v>6.303630363036305</c:v>
                </c:pt>
                <c:pt idx="255">
                  <c:v>6.297029702970307</c:v>
                </c:pt>
                <c:pt idx="256">
                  <c:v>6.290429042904293</c:v>
                </c:pt>
                <c:pt idx="257">
                  <c:v>6.283828382838295</c:v>
                </c:pt>
                <c:pt idx="258">
                  <c:v>6.277227722772296</c:v>
                </c:pt>
                <c:pt idx="259">
                  <c:v>6.270627062706296</c:v>
                </c:pt>
                <c:pt idx="260">
                  <c:v>6.264026402640297</c:v>
                </c:pt>
                <c:pt idx="261">
                  <c:v>6.257425742574298</c:v>
                </c:pt>
                <c:pt idx="262">
                  <c:v>6.2508250825083</c:v>
                </c:pt>
                <c:pt idx="263">
                  <c:v>6.244224422442201</c:v>
                </c:pt>
                <c:pt idx="264">
                  <c:v>6.237623762376202</c:v>
                </c:pt>
                <c:pt idx="265">
                  <c:v>6.23102310231021</c:v>
                </c:pt>
                <c:pt idx="266">
                  <c:v>6.224422442244204</c:v>
                </c:pt>
                <c:pt idx="267">
                  <c:v>6.217821782178205</c:v>
                </c:pt>
                <c:pt idx="268">
                  <c:v>6.21122112211221</c:v>
                </c:pt>
                <c:pt idx="269">
                  <c:v>6.204620462046194</c:v>
                </c:pt>
                <c:pt idx="270">
                  <c:v>6.198019801980195</c:v>
                </c:pt>
                <c:pt idx="271">
                  <c:v>6.191419141914195</c:v>
                </c:pt>
                <c:pt idx="272">
                  <c:v>6.184818481848197</c:v>
                </c:pt>
                <c:pt idx="273">
                  <c:v>6.178217821782198</c:v>
                </c:pt>
                <c:pt idx="274">
                  <c:v>6.171617161716199</c:v>
                </c:pt>
                <c:pt idx="275">
                  <c:v>6.165016501650178</c:v>
                </c:pt>
                <c:pt idx="276">
                  <c:v>6.158415841584181</c:v>
                </c:pt>
                <c:pt idx="277">
                  <c:v>6.151815181518103</c:v>
                </c:pt>
                <c:pt idx="278">
                  <c:v>6.145214521452104</c:v>
                </c:pt>
                <c:pt idx="279">
                  <c:v>6.138613861386105</c:v>
                </c:pt>
                <c:pt idx="280">
                  <c:v>6.132013201320106</c:v>
                </c:pt>
                <c:pt idx="281">
                  <c:v>6.125412541254072</c:v>
                </c:pt>
                <c:pt idx="282">
                  <c:v>6.118811881188075</c:v>
                </c:pt>
                <c:pt idx="283">
                  <c:v>6.112211221122084</c:v>
                </c:pt>
                <c:pt idx="284">
                  <c:v>6.105610561056071</c:v>
                </c:pt>
                <c:pt idx="285">
                  <c:v>6.099009900990097</c:v>
                </c:pt>
                <c:pt idx="286">
                  <c:v>6.092409240924097</c:v>
                </c:pt>
                <c:pt idx="287">
                  <c:v>6.085808580858099</c:v>
                </c:pt>
                <c:pt idx="288">
                  <c:v>6.0792079207921</c:v>
                </c:pt>
                <c:pt idx="289">
                  <c:v>6.072607260726102</c:v>
                </c:pt>
                <c:pt idx="290">
                  <c:v>6.066006600660103</c:v>
                </c:pt>
                <c:pt idx="291">
                  <c:v>6.059405940594104</c:v>
                </c:pt>
                <c:pt idx="292">
                  <c:v>6.052805280528005</c:v>
                </c:pt>
                <c:pt idx="293">
                  <c:v>6.046204620462006</c:v>
                </c:pt>
                <c:pt idx="294">
                  <c:v>6.039603960395993</c:v>
                </c:pt>
                <c:pt idx="295">
                  <c:v>6.033003300329994</c:v>
                </c:pt>
                <c:pt idx="296">
                  <c:v>6.026402640263996</c:v>
                </c:pt>
                <c:pt idx="297">
                  <c:v>6.019801980197997</c:v>
                </c:pt>
                <c:pt idx="298">
                  <c:v>6.013201320131998</c:v>
                </c:pt>
                <c:pt idx="299">
                  <c:v>6.006600660065994</c:v>
                </c:pt>
                <c:pt idx="300">
                  <c:v>6.0</c:v>
                </c:pt>
                <c:pt idx="301">
                  <c:v>5.993399339934</c:v>
                </c:pt>
                <c:pt idx="302">
                  <c:v>5.986798679868002</c:v>
                </c:pt>
                <c:pt idx="303">
                  <c:v>5.980198019802003</c:v>
                </c:pt>
                <c:pt idx="304">
                  <c:v>5.973597359736004</c:v>
                </c:pt>
                <c:pt idx="305">
                  <c:v>5.966996699670005</c:v>
                </c:pt>
                <c:pt idx="306">
                  <c:v>5.960396039604006</c:v>
                </c:pt>
                <c:pt idx="307">
                  <c:v>5.953795379537894</c:v>
                </c:pt>
                <c:pt idx="308">
                  <c:v>5.947194719471895</c:v>
                </c:pt>
                <c:pt idx="309">
                  <c:v>5.940594059405885</c:v>
                </c:pt>
                <c:pt idx="310">
                  <c:v>5.933993399339898</c:v>
                </c:pt>
                <c:pt idx="311">
                  <c:v>5.927392739273898</c:v>
                </c:pt>
                <c:pt idx="312">
                  <c:v>5.920792079207898</c:v>
                </c:pt>
                <c:pt idx="313">
                  <c:v>5.9141914191419</c:v>
                </c:pt>
                <c:pt idx="314">
                  <c:v>5.907590759075894</c:v>
                </c:pt>
                <c:pt idx="315">
                  <c:v>5.900990099009903</c:v>
                </c:pt>
                <c:pt idx="316">
                  <c:v>5.894389438943904</c:v>
                </c:pt>
                <c:pt idx="317">
                  <c:v>5.887788778877884</c:v>
                </c:pt>
                <c:pt idx="318">
                  <c:v>5.881188118811906</c:v>
                </c:pt>
                <c:pt idx="319">
                  <c:v>5.874587458745878</c:v>
                </c:pt>
                <c:pt idx="320">
                  <c:v>5.867986798679873</c:v>
                </c:pt>
                <c:pt idx="321">
                  <c:v>5.861386138613895</c:v>
                </c:pt>
                <c:pt idx="322">
                  <c:v>5.854785478547763</c:v>
                </c:pt>
                <c:pt idx="323">
                  <c:v>5.848184818481766</c:v>
                </c:pt>
                <c:pt idx="324">
                  <c:v>5.841584158415769</c:v>
                </c:pt>
                <c:pt idx="325">
                  <c:v>5.8349834983498</c:v>
                </c:pt>
                <c:pt idx="326">
                  <c:v>5.828382838283779</c:v>
                </c:pt>
                <c:pt idx="327">
                  <c:v>5.821782178217783</c:v>
                </c:pt>
                <c:pt idx="328">
                  <c:v>5.815181518151774</c:v>
                </c:pt>
                <c:pt idx="329">
                  <c:v>5.808580858085764</c:v>
                </c:pt>
                <c:pt idx="330">
                  <c:v>5.801980198019805</c:v>
                </c:pt>
                <c:pt idx="331">
                  <c:v>5.795379537953806</c:v>
                </c:pt>
                <c:pt idx="332">
                  <c:v>5.788778877887775</c:v>
                </c:pt>
                <c:pt idx="333">
                  <c:v>5.782178217821785</c:v>
                </c:pt>
                <c:pt idx="334">
                  <c:v>5.775577557755771</c:v>
                </c:pt>
                <c:pt idx="335">
                  <c:v>5.768976897689776</c:v>
                </c:pt>
                <c:pt idx="336">
                  <c:v>5.762376237623779</c:v>
                </c:pt>
                <c:pt idx="337">
                  <c:v>5.755775577557769</c:v>
                </c:pt>
                <c:pt idx="338">
                  <c:v>5.749174917491699</c:v>
                </c:pt>
                <c:pt idx="339">
                  <c:v>5.742574257425671</c:v>
                </c:pt>
                <c:pt idx="340">
                  <c:v>5.735973597359703</c:v>
                </c:pt>
                <c:pt idx="341">
                  <c:v>5.729372937293704</c:v>
                </c:pt>
                <c:pt idx="342">
                  <c:v>5.722772277227684</c:v>
                </c:pt>
                <c:pt idx="343">
                  <c:v>5.716171617161706</c:v>
                </c:pt>
                <c:pt idx="344">
                  <c:v>5.709570957095694</c:v>
                </c:pt>
                <c:pt idx="345">
                  <c:v>5.702970297029694</c:v>
                </c:pt>
                <c:pt idx="346">
                  <c:v>5.696369636963694</c:v>
                </c:pt>
                <c:pt idx="347">
                  <c:v>5.689768976897696</c:v>
                </c:pt>
                <c:pt idx="348">
                  <c:v>5.683168316831697</c:v>
                </c:pt>
                <c:pt idx="349">
                  <c:v>5.676567656765695</c:v>
                </c:pt>
                <c:pt idx="350">
                  <c:v>5.669966996699697</c:v>
                </c:pt>
                <c:pt idx="351">
                  <c:v>5.663366336633698</c:v>
                </c:pt>
                <c:pt idx="352">
                  <c:v>5.656765676567684</c:v>
                </c:pt>
                <c:pt idx="353">
                  <c:v>5.650165016501584</c:v>
                </c:pt>
                <c:pt idx="354">
                  <c:v>5.643564356435575</c:v>
                </c:pt>
                <c:pt idx="355">
                  <c:v>5.636963696369606</c:v>
                </c:pt>
                <c:pt idx="356">
                  <c:v>5.630363036303608</c:v>
                </c:pt>
                <c:pt idx="357">
                  <c:v>5.623762376237574</c:v>
                </c:pt>
                <c:pt idx="358">
                  <c:v>5.617161716171584</c:v>
                </c:pt>
                <c:pt idx="359">
                  <c:v>5.610561056105571</c:v>
                </c:pt>
                <c:pt idx="360">
                  <c:v>5.603960396039596</c:v>
                </c:pt>
                <c:pt idx="361">
                  <c:v>5.597359735973597</c:v>
                </c:pt>
                <c:pt idx="362">
                  <c:v>5.590759075907599</c:v>
                </c:pt>
                <c:pt idx="363">
                  <c:v>5.5841584158416</c:v>
                </c:pt>
                <c:pt idx="364">
                  <c:v>5.577557755775601</c:v>
                </c:pt>
                <c:pt idx="365">
                  <c:v>5.570957095709601</c:v>
                </c:pt>
                <c:pt idx="366">
                  <c:v>5.564356435643603</c:v>
                </c:pt>
                <c:pt idx="367">
                  <c:v>5.557755775577604</c:v>
                </c:pt>
                <c:pt idx="368">
                  <c:v>5.551155115511505</c:v>
                </c:pt>
                <c:pt idx="369">
                  <c:v>5.544554455445484</c:v>
                </c:pt>
                <c:pt idx="370">
                  <c:v>5.537953795379494</c:v>
                </c:pt>
                <c:pt idx="371">
                  <c:v>5.5313531353135</c:v>
                </c:pt>
                <c:pt idx="372">
                  <c:v>5.524752475247477</c:v>
                </c:pt>
                <c:pt idx="373">
                  <c:v>5.518151815181485</c:v>
                </c:pt>
                <c:pt idx="374">
                  <c:v>5.511551155115495</c:v>
                </c:pt>
                <c:pt idx="375">
                  <c:v>5.504950495049497</c:v>
                </c:pt>
                <c:pt idx="376">
                  <c:v>5.4983498349835</c:v>
                </c:pt>
                <c:pt idx="377">
                  <c:v>5.4917491749175</c:v>
                </c:pt>
                <c:pt idx="378">
                  <c:v>5.485148514851502</c:v>
                </c:pt>
                <c:pt idx="379">
                  <c:v>5.478547854785504</c:v>
                </c:pt>
                <c:pt idx="380">
                  <c:v>5.47194719471951</c:v>
                </c:pt>
                <c:pt idx="381">
                  <c:v>5.465346534653505</c:v>
                </c:pt>
                <c:pt idx="382">
                  <c:v>5.458745874587507</c:v>
                </c:pt>
                <c:pt idx="383">
                  <c:v>5.452145214521394</c:v>
                </c:pt>
                <c:pt idx="384">
                  <c:v>5.445544554455394</c:v>
                </c:pt>
                <c:pt idx="385">
                  <c:v>5.4389438943894</c:v>
                </c:pt>
                <c:pt idx="386">
                  <c:v>5.4323432343234</c:v>
                </c:pt>
                <c:pt idx="387">
                  <c:v>5.425742574257399</c:v>
                </c:pt>
                <c:pt idx="388">
                  <c:v>5.4191419141914</c:v>
                </c:pt>
                <c:pt idx="389">
                  <c:v>5.412541254125395</c:v>
                </c:pt>
                <c:pt idx="390">
                  <c:v>5.405940594059402</c:v>
                </c:pt>
                <c:pt idx="391">
                  <c:v>5.399339933993403</c:v>
                </c:pt>
                <c:pt idx="392">
                  <c:v>5.392739273927385</c:v>
                </c:pt>
                <c:pt idx="393">
                  <c:v>5.386138613861405</c:v>
                </c:pt>
                <c:pt idx="394">
                  <c:v>5.379537953795404</c:v>
                </c:pt>
                <c:pt idx="395">
                  <c:v>5.372937293729389</c:v>
                </c:pt>
                <c:pt idx="396">
                  <c:v>5.366336633663394</c:v>
                </c:pt>
                <c:pt idx="397">
                  <c:v>5.359735973597385</c:v>
                </c:pt>
                <c:pt idx="398">
                  <c:v>5.353135313531284</c:v>
                </c:pt>
                <c:pt idx="399">
                  <c:v>5.346534653465273</c:v>
                </c:pt>
                <c:pt idx="400">
                  <c:v>5.3399339933993</c:v>
                </c:pt>
                <c:pt idx="401">
                  <c:v>5.3333333333333</c:v>
                </c:pt>
                <c:pt idx="402">
                  <c:v>5.326732673267282</c:v>
                </c:pt>
                <c:pt idx="403">
                  <c:v>5.320132013201301</c:v>
                </c:pt>
                <c:pt idx="404">
                  <c:v>5.313531353135278</c:v>
                </c:pt>
                <c:pt idx="405">
                  <c:v>5.306930693069304</c:v>
                </c:pt>
                <c:pt idx="406">
                  <c:v>5.300330033003305</c:v>
                </c:pt>
                <c:pt idx="407">
                  <c:v>5.293729372937306</c:v>
                </c:pt>
                <c:pt idx="408">
                  <c:v>5.287128712871294</c:v>
                </c:pt>
                <c:pt idx="409">
                  <c:v>5.280528052805295</c:v>
                </c:pt>
                <c:pt idx="410">
                  <c:v>5.273927392739295</c:v>
                </c:pt>
                <c:pt idx="411">
                  <c:v>5.267326732673297</c:v>
                </c:pt>
                <c:pt idx="412">
                  <c:v>5.260726072607294</c:v>
                </c:pt>
                <c:pt idx="413">
                  <c:v>5.254125412541295</c:v>
                </c:pt>
                <c:pt idx="414">
                  <c:v>5.247524752475194</c:v>
                </c:pt>
                <c:pt idx="415">
                  <c:v>5.240924092409202</c:v>
                </c:pt>
                <c:pt idx="416">
                  <c:v>5.234323432343202</c:v>
                </c:pt>
                <c:pt idx="417">
                  <c:v>5.227722772277204</c:v>
                </c:pt>
                <c:pt idx="418">
                  <c:v>5.221122112211205</c:v>
                </c:pt>
                <c:pt idx="419">
                  <c:v>5.214521452145195</c:v>
                </c:pt>
                <c:pt idx="420">
                  <c:v>5.207920792079193</c:v>
                </c:pt>
                <c:pt idx="421">
                  <c:v>5.2013201320132</c:v>
                </c:pt>
                <c:pt idx="422">
                  <c:v>5.194719471947184</c:v>
                </c:pt>
                <c:pt idx="423">
                  <c:v>5.188118811881194</c:v>
                </c:pt>
                <c:pt idx="424">
                  <c:v>5.181518151815196</c:v>
                </c:pt>
                <c:pt idx="425">
                  <c:v>5.174917491749198</c:v>
                </c:pt>
                <c:pt idx="426">
                  <c:v>5.168316831683184</c:v>
                </c:pt>
                <c:pt idx="427">
                  <c:v>5.161716171617194</c:v>
                </c:pt>
                <c:pt idx="428">
                  <c:v>5.155115511551178</c:v>
                </c:pt>
                <c:pt idx="429">
                  <c:v>5.148514851485062</c:v>
                </c:pt>
                <c:pt idx="430">
                  <c:v>5.141914191419104</c:v>
                </c:pt>
                <c:pt idx="431">
                  <c:v>5.135313531353105</c:v>
                </c:pt>
                <c:pt idx="432">
                  <c:v>5.128712871287079</c:v>
                </c:pt>
                <c:pt idx="433">
                  <c:v>5.122112211221068</c:v>
                </c:pt>
                <c:pt idx="434">
                  <c:v>5.115511551155056</c:v>
                </c:pt>
                <c:pt idx="435">
                  <c:v>5.108910891089075</c:v>
                </c:pt>
                <c:pt idx="436">
                  <c:v>5.102310231023078</c:v>
                </c:pt>
                <c:pt idx="437">
                  <c:v>5.095709570957085</c:v>
                </c:pt>
                <c:pt idx="438">
                  <c:v>5.089108910891099</c:v>
                </c:pt>
                <c:pt idx="439">
                  <c:v>5.082508250825078</c:v>
                </c:pt>
                <c:pt idx="440">
                  <c:v>5.075907590759101</c:v>
                </c:pt>
                <c:pt idx="441">
                  <c:v>5.069306930693102</c:v>
                </c:pt>
                <c:pt idx="442">
                  <c:v>5.062706270627078</c:v>
                </c:pt>
                <c:pt idx="443">
                  <c:v>5.056105610561104</c:v>
                </c:pt>
                <c:pt idx="444">
                  <c:v>5.049504950494994</c:v>
                </c:pt>
                <c:pt idx="445">
                  <c:v>5.042904290428972</c:v>
                </c:pt>
                <c:pt idx="446">
                  <c:v>5.036303630362994</c:v>
                </c:pt>
                <c:pt idx="447">
                  <c:v>5.029702970296984</c:v>
                </c:pt>
                <c:pt idx="448">
                  <c:v>5.023102310230994</c:v>
                </c:pt>
                <c:pt idx="449">
                  <c:v>5.016501650164995</c:v>
                </c:pt>
                <c:pt idx="450">
                  <c:v>5.009900990098997</c:v>
                </c:pt>
                <c:pt idx="451">
                  <c:v>5.003300330032999</c:v>
                </c:pt>
                <c:pt idx="452">
                  <c:v>4.996699669967</c:v>
                </c:pt>
                <c:pt idx="453">
                  <c:v>4.990099009901001</c:v>
                </c:pt>
                <c:pt idx="454">
                  <c:v>4.983498349835003</c:v>
                </c:pt>
                <c:pt idx="455">
                  <c:v>4.976897689769003</c:v>
                </c:pt>
                <c:pt idx="456">
                  <c:v>4.97029702970301</c:v>
                </c:pt>
                <c:pt idx="457">
                  <c:v>4.963696369637006</c:v>
                </c:pt>
                <c:pt idx="458">
                  <c:v>4.957095709570892</c:v>
                </c:pt>
                <c:pt idx="459">
                  <c:v>4.950495049504894</c:v>
                </c:pt>
                <c:pt idx="460">
                  <c:v>4.943894389438895</c:v>
                </c:pt>
                <c:pt idx="461">
                  <c:v>4.9372937293729</c:v>
                </c:pt>
                <c:pt idx="462">
                  <c:v>4.930693069306897</c:v>
                </c:pt>
                <c:pt idx="463">
                  <c:v>4.924092409240899</c:v>
                </c:pt>
                <c:pt idx="464">
                  <c:v>4.9174917491749</c:v>
                </c:pt>
                <c:pt idx="465">
                  <c:v>4.910891089108901</c:v>
                </c:pt>
                <c:pt idx="466">
                  <c:v>4.904290429042902</c:v>
                </c:pt>
                <c:pt idx="467">
                  <c:v>4.897689768976885</c:v>
                </c:pt>
                <c:pt idx="468">
                  <c:v>4.891089108910904</c:v>
                </c:pt>
                <c:pt idx="469">
                  <c:v>4.884488448844904</c:v>
                </c:pt>
                <c:pt idx="470">
                  <c:v>4.877887788778906</c:v>
                </c:pt>
                <c:pt idx="471">
                  <c:v>4.871287128712893</c:v>
                </c:pt>
                <c:pt idx="472">
                  <c:v>4.86468646864687</c:v>
                </c:pt>
                <c:pt idx="473">
                  <c:v>4.858085808580767</c:v>
                </c:pt>
                <c:pt idx="474">
                  <c:v>4.851485148514794</c:v>
                </c:pt>
                <c:pt idx="475">
                  <c:v>4.844884488448776</c:v>
                </c:pt>
                <c:pt idx="476">
                  <c:v>4.838283828382798</c:v>
                </c:pt>
                <c:pt idx="477">
                  <c:v>4.8316831683168</c:v>
                </c:pt>
                <c:pt idx="478">
                  <c:v>4.825082508250775</c:v>
                </c:pt>
                <c:pt idx="479">
                  <c:v>4.818481848184778</c:v>
                </c:pt>
                <c:pt idx="480">
                  <c:v>4.811881188118804</c:v>
                </c:pt>
                <c:pt idx="481">
                  <c:v>4.805280528052805</c:v>
                </c:pt>
                <c:pt idx="482">
                  <c:v>4.798679867986806</c:v>
                </c:pt>
                <c:pt idx="483">
                  <c:v>4.792079207920807</c:v>
                </c:pt>
                <c:pt idx="484">
                  <c:v>4.785478547854794</c:v>
                </c:pt>
                <c:pt idx="485">
                  <c:v>4.778877887788795</c:v>
                </c:pt>
                <c:pt idx="486">
                  <c:v>4.772277227722796</c:v>
                </c:pt>
                <c:pt idx="487">
                  <c:v>4.765676567656773</c:v>
                </c:pt>
                <c:pt idx="488">
                  <c:v>4.759075907590795</c:v>
                </c:pt>
                <c:pt idx="489">
                  <c:v>4.752475247524777</c:v>
                </c:pt>
                <c:pt idx="490">
                  <c:v>4.745874587458696</c:v>
                </c:pt>
                <c:pt idx="491">
                  <c:v>4.739273927392701</c:v>
                </c:pt>
                <c:pt idx="492">
                  <c:v>4.7326732673267</c:v>
                </c:pt>
                <c:pt idx="493">
                  <c:v>4.726072607260704</c:v>
                </c:pt>
                <c:pt idx="494">
                  <c:v>4.719471947194705</c:v>
                </c:pt>
                <c:pt idx="495">
                  <c:v>4.712871287128705</c:v>
                </c:pt>
                <c:pt idx="496">
                  <c:v>4.706270627062693</c:v>
                </c:pt>
                <c:pt idx="497">
                  <c:v>4.699669966996694</c:v>
                </c:pt>
                <c:pt idx="498">
                  <c:v>4.693069306930695</c:v>
                </c:pt>
                <c:pt idx="499">
                  <c:v>4.686468646864696</c:v>
                </c:pt>
                <c:pt idx="500">
                  <c:v>4.679867986798697</c:v>
                </c:pt>
                <c:pt idx="501">
                  <c:v>4.673267326732698</c:v>
                </c:pt>
                <c:pt idx="502">
                  <c:v>4.666666666666694</c:v>
                </c:pt>
                <c:pt idx="503">
                  <c:v>4.660066006600695</c:v>
                </c:pt>
                <c:pt idx="504">
                  <c:v>4.653465346534697</c:v>
                </c:pt>
                <c:pt idx="505">
                  <c:v>4.646864686468604</c:v>
                </c:pt>
                <c:pt idx="506">
                  <c:v>4.640264026402604</c:v>
                </c:pt>
                <c:pt idx="507">
                  <c:v>4.633663366336605</c:v>
                </c:pt>
                <c:pt idx="508">
                  <c:v>4.627062706270607</c:v>
                </c:pt>
                <c:pt idx="509">
                  <c:v>4.620462046204594</c:v>
                </c:pt>
                <c:pt idx="510">
                  <c:v>4.613861386138595</c:v>
                </c:pt>
                <c:pt idx="511">
                  <c:v>4.607260726072596</c:v>
                </c:pt>
                <c:pt idx="512">
                  <c:v>4.600660066006585</c:v>
                </c:pt>
                <c:pt idx="513">
                  <c:v>4.594059405940598</c:v>
                </c:pt>
                <c:pt idx="514">
                  <c:v>4.5874587458746</c:v>
                </c:pt>
                <c:pt idx="515">
                  <c:v>4.5808580858086</c:v>
                </c:pt>
                <c:pt idx="516">
                  <c:v>4.5742574257426</c:v>
                </c:pt>
                <c:pt idx="517">
                  <c:v>4.567656765676602</c:v>
                </c:pt>
                <c:pt idx="518">
                  <c:v>4.561056105610603</c:v>
                </c:pt>
                <c:pt idx="519">
                  <c:v>4.554455445544505</c:v>
                </c:pt>
                <c:pt idx="520">
                  <c:v>4.547854785478506</c:v>
                </c:pt>
                <c:pt idx="521">
                  <c:v>4.541254125412493</c:v>
                </c:pt>
                <c:pt idx="522">
                  <c:v>4.534653465346494</c:v>
                </c:pt>
                <c:pt idx="523">
                  <c:v>4.528052805280494</c:v>
                </c:pt>
                <c:pt idx="524">
                  <c:v>4.521452145214496</c:v>
                </c:pt>
                <c:pt idx="525">
                  <c:v>4.514851485148498</c:v>
                </c:pt>
                <c:pt idx="526">
                  <c:v>4.508250825082499</c:v>
                </c:pt>
                <c:pt idx="527">
                  <c:v>4.5016501650165</c:v>
                </c:pt>
                <c:pt idx="528">
                  <c:v>4.4950495049505</c:v>
                </c:pt>
                <c:pt idx="529">
                  <c:v>4.488448844884501</c:v>
                </c:pt>
                <c:pt idx="530">
                  <c:v>4.48184818481851</c:v>
                </c:pt>
                <c:pt idx="531">
                  <c:v>4.47524752475251</c:v>
                </c:pt>
                <c:pt idx="532">
                  <c:v>4.468646864686505</c:v>
                </c:pt>
                <c:pt idx="533">
                  <c:v>4.462046204620506</c:v>
                </c:pt>
                <c:pt idx="534">
                  <c:v>4.455445544554394</c:v>
                </c:pt>
                <c:pt idx="535">
                  <c:v>4.448844884488394</c:v>
                </c:pt>
                <c:pt idx="536">
                  <c:v>4.442244224422395</c:v>
                </c:pt>
                <c:pt idx="537">
                  <c:v>4.435643564356396</c:v>
                </c:pt>
                <c:pt idx="538">
                  <c:v>4.429042904290398</c:v>
                </c:pt>
                <c:pt idx="539">
                  <c:v>4.4224422442244</c:v>
                </c:pt>
                <c:pt idx="540">
                  <c:v>4.4158415841584</c:v>
                </c:pt>
                <c:pt idx="541">
                  <c:v>4.4092409240924</c:v>
                </c:pt>
                <c:pt idx="542">
                  <c:v>4.402640264026401</c:v>
                </c:pt>
                <c:pt idx="543">
                  <c:v>4.396039603960403</c:v>
                </c:pt>
                <c:pt idx="544">
                  <c:v>4.389438943894404</c:v>
                </c:pt>
                <c:pt idx="545">
                  <c:v>4.382838283828406</c:v>
                </c:pt>
                <c:pt idx="546">
                  <c:v>4.376237623762406</c:v>
                </c:pt>
                <c:pt idx="547">
                  <c:v>4.369636963696394</c:v>
                </c:pt>
                <c:pt idx="548">
                  <c:v>4.363036303630395</c:v>
                </c:pt>
                <c:pt idx="549">
                  <c:v>4.356435643564295</c:v>
                </c:pt>
                <c:pt idx="550">
                  <c:v>4.349834983498297</c:v>
                </c:pt>
                <c:pt idx="551">
                  <c:v>4.343234323432298</c:v>
                </c:pt>
                <c:pt idx="552">
                  <c:v>4.3366336633663</c:v>
                </c:pt>
                <c:pt idx="553">
                  <c:v>4.3300330033003</c:v>
                </c:pt>
                <c:pt idx="554">
                  <c:v>4.323432343234302</c:v>
                </c:pt>
                <c:pt idx="555">
                  <c:v>4.316831683168303</c:v>
                </c:pt>
                <c:pt idx="556">
                  <c:v>4.310231023102304</c:v>
                </c:pt>
                <c:pt idx="557">
                  <c:v>4.303630363036305</c:v>
                </c:pt>
                <c:pt idx="558">
                  <c:v>4.297029702970307</c:v>
                </c:pt>
                <c:pt idx="559">
                  <c:v>4.290429042904293</c:v>
                </c:pt>
                <c:pt idx="560">
                  <c:v>4.283828382838295</c:v>
                </c:pt>
                <c:pt idx="561">
                  <c:v>4.277227722772296</c:v>
                </c:pt>
                <c:pt idx="562">
                  <c:v>4.270627062706296</c:v>
                </c:pt>
                <c:pt idx="563">
                  <c:v>4.264026402640297</c:v>
                </c:pt>
                <c:pt idx="564">
                  <c:v>4.257425742574298</c:v>
                </c:pt>
                <c:pt idx="565">
                  <c:v>4.2508250825083</c:v>
                </c:pt>
                <c:pt idx="566">
                  <c:v>4.244224422442201</c:v>
                </c:pt>
                <c:pt idx="567">
                  <c:v>4.237623762376202</c:v>
                </c:pt>
                <c:pt idx="568">
                  <c:v>4.23102310231021</c:v>
                </c:pt>
                <c:pt idx="569">
                  <c:v>4.224422442244204</c:v>
                </c:pt>
                <c:pt idx="570">
                  <c:v>4.217821782178205</c:v>
                </c:pt>
                <c:pt idx="571">
                  <c:v>4.21122112211221</c:v>
                </c:pt>
                <c:pt idx="572">
                  <c:v>4.204620462046194</c:v>
                </c:pt>
                <c:pt idx="573">
                  <c:v>4.198019801980195</c:v>
                </c:pt>
                <c:pt idx="574">
                  <c:v>4.191419141914195</c:v>
                </c:pt>
                <c:pt idx="575">
                  <c:v>4.184818481848197</c:v>
                </c:pt>
                <c:pt idx="576">
                  <c:v>4.178217821782198</c:v>
                </c:pt>
                <c:pt idx="577">
                  <c:v>4.171617161716199</c:v>
                </c:pt>
                <c:pt idx="578">
                  <c:v>4.165016501650178</c:v>
                </c:pt>
                <c:pt idx="579">
                  <c:v>4.158415841584181</c:v>
                </c:pt>
                <c:pt idx="580">
                  <c:v>4.151815181518103</c:v>
                </c:pt>
                <c:pt idx="581">
                  <c:v>4.145214521452104</c:v>
                </c:pt>
                <c:pt idx="582">
                  <c:v>4.138613861386105</c:v>
                </c:pt>
                <c:pt idx="583">
                  <c:v>4.132013201320106</c:v>
                </c:pt>
                <c:pt idx="584">
                  <c:v>4.125412541254072</c:v>
                </c:pt>
                <c:pt idx="585">
                  <c:v>4.118811881188075</c:v>
                </c:pt>
                <c:pt idx="586">
                  <c:v>4.112211221122084</c:v>
                </c:pt>
                <c:pt idx="587">
                  <c:v>4.105610561056071</c:v>
                </c:pt>
                <c:pt idx="588">
                  <c:v>4.099009900990097</c:v>
                </c:pt>
                <c:pt idx="589">
                  <c:v>4.092409240924097</c:v>
                </c:pt>
                <c:pt idx="590">
                  <c:v>4.085808580858099</c:v>
                </c:pt>
                <c:pt idx="591">
                  <c:v>4.039603960395993</c:v>
                </c:pt>
                <c:pt idx="592">
                  <c:v>4.033003300329994</c:v>
                </c:pt>
                <c:pt idx="593">
                  <c:v>4.026402640263996</c:v>
                </c:pt>
                <c:pt idx="594">
                  <c:v>4.019801980197997</c:v>
                </c:pt>
                <c:pt idx="595">
                  <c:v>4.013201320131998</c:v>
                </c:pt>
                <c:pt idx="596">
                  <c:v>4.006600660065994</c:v>
                </c:pt>
                <c:pt idx="597">
                  <c:v>4.0</c:v>
                </c:pt>
                <c:pt idx="598">
                  <c:v>3.993399339934001</c:v>
                </c:pt>
                <c:pt idx="599">
                  <c:v>3.986798679868002</c:v>
                </c:pt>
                <c:pt idx="600">
                  <c:v>3.980198019802003</c:v>
                </c:pt>
                <c:pt idx="601">
                  <c:v>3.973597359736004</c:v>
                </c:pt>
                <c:pt idx="602">
                  <c:v>3.966996699670005</c:v>
                </c:pt>
                <c:pt idx="603">
                  <c:v>3.960396039604007</c:v>
                </c:pt>
                <c:pt idx="604">
                  <c:v>3.953795379537894</c:v>
                </c:pt>
                <c:pt idx="605">
                  <c:v>3.947194719471895</c:v>
                </c:pt>
                <c:pt idx="606">
                  <c:v>3.940594059405896</c:v>
                </c:pt>
                <c:pt idx="607">
                  <c:v>3.933993399339897</c:v>
                </c:pt>
                <c:pt idx="608">
                  <c:v>3.927392739273898</c:v>
                </c:pt>
                <c:pt idx="609">
                  <c:v>3.920792079207899</c:v>
                </c:pt>
                <c:pt idx="610">
                  <c:v>3.9141914191419</c:v>
                </c:pt>
                <c:pt idx="611">
                  <c:v>3.907590759075901</c:v>
                </c:pt>
                <c:pt idx="612">
                  <c:v>3.900990099009903</c:v>
                </c:pt>
                <c:pt idx="613">
                  <c:v>3.894389438943904</c:v>
                </c:pt>
                <c:pt idx="614">
                  <c:v>3.887788778877904</c:v>
                </c:pt>
                <c:pt idx="615">
                  <c:v>3.881188118811906</c:v>
                </c:pt>
                <c:pt idx="616">
                  <c:v>3.874587458745907</c:v>
                </c:pt>
                <c:pt idx="617">
                  <c:v>3.867986798679894</c:v>
                </c:pt>
                <c:pt idx="618">
                  <c:v>3.861386138613895</c:v>
                </c:pt>
                <c:pt idx="619">
                  <c:v>3.854785478547797</c:v>
                </c:pt>
                <c:pt idx="620">
                  <c:v>3.848184818481797</c:v>
                </c:pt>
                <c:pt idx="621">
                  <c:v>3.8415841584158</c:v>
                </c:pt>
                <c:pt idx="622">
                  <c:v>3.834983498349799</c:v>
                </c:pt>
                <c:pt idx="623">
                  <c:v>3.8283828382838</c:v>
                </c:pt>
                <c:pt idx="624">
                  <c:v>3.821782178217802</c:v>
                </c:pt>
                <c:pt idx="625">
                  <c:v>3.815181518151803</c:v>
                </c:pt>
                <c:pt idx="626">
                  <c:v>3.808580858085804</c:v>
                </c:pt>
                <c:pt idx="627">
                  <c:v>3.801980198019804</c:v>
                </c:pt>
                <c:pt idx="628">
                  <c:v>3.795379537953806</c:v>
                </c:pt>
                <c:pt idx="629">
                  <c:v>3.788778877887793</c:v>
                </c:pt>
                <c:pt idx="630">
                  <c:v>3.782178217821794</c:v>
                </c:pt>
                <c:pt idx="631">
                  <c:v>3.775577557755795</c:v>
                </c:pt>
                <c:pt idx="632">
                  <c:v>3.768976897689796</c:v>
                </c:pt>
                <c:pt idx="633">
                  <c:v>3.762376237623798</c:v>
                </c:pt>
                <c:pt idx="634">
                  <c:v>3.7557755775578</c:v>
                </c:pt>
                <c:pt idx="635">
                  <c:v>3.7491749174917</c:v>
                </c:pt>
                <c:pt idx="636">
                  <c:v>3.742574257425701</c:v>
                </c:pt>
                <c:pt idx="637">
                  <c:v>3.735973597359703</c:v>
                </c:pt>
                <c:pt idx="638">
                  <c:v>3.729372937293704</c:v>
                </c:pt>
                <c:pt idx="639">
                  <c:v>3.722772277227705</c:v>
                </c:pt>
                <c:pt idx="640">
                  <c:v>3.716171617161706</c:v>
                </c:pt>
                <c:pt idx="641">
                  <c:v>3.709570957095707</c:v>
                </c:pt>
                <c:pt idx="642">
                  <c:v>3.702970297029694</c:v>
                </c:pt>
                <c:pt idx="643">
                  <c:v>3.696369636963693</c:v>
                </c:pt>
                <c:pt idx="644">
                  <c:v>3.689768976897696</c:v>
                </c:pt>
                <c:pt idx="645">
                  <c:v>3.683168316831697</c:v>
                </c:pt>
                <c:pt idx="646">
                  <c:v>3.676567656765698</c:v>
                </c:pt>
                <c:pt idx="647">
                  <c:v>3.669966996699699</c:v>
                </c:pt>
                <c:pt idx="648">
                  <c:v>3.6633663366337</c:v>
                </c:pt>
                <c:pt idx="649">
                  <c:v>3.6567656765677</c:v>
                </c:pt>
                <c:pt idx="650">
                  <c:v>3.650165016501603</c:v>
                </c:pt>
                <c:pt idx="651">
                  <c:v>3.643564356435604</c:v>
                </c:pt>
                <c:pt idx="652">
                  <c:v>3.636963696369602</c:v>
                </c:pt>
                <c:pt idx="653">
                  <c:v>3.630363036303606</c:v>
                </c:pt>
                <c:pt idx="654">
                  <c:v>3.623762376237593</c:v>
                </c:pt>
                <c:pt idx="655">
                  <c:v>3.617161716171594</c:v>
                </c:pt>
                <c:pt idx="656">
                  <c:v>3.610561056105595</c:v>
                </c:pt>
                <c:pt idx="657">
                  <c:v>3.603960396039596</c:v>
                </c:pt>
                <c:pt idx="658">
                  <c:v>3.597359735973598</c:v>
                </c:pt>
                <c:pt idx="659">
                  <c:v>3.5907590759076</c:v>
                </c:pt>
                <c:pt idx="660">
                  <c:v>3.5841584158416</c:v>
                </c:pt>
                <c:pt idx="661">
                  <c:v>3.577557755775601</c:v>
                </c:pt>
                <c:pt idx="662">
                  <c:v>3.570957095709602</c:v>
                </c:pt>
                <c:pt idx="663">
                  <c:v>3.564356435643603</c:v>
                </c:pt>
                <c:pt idx="664">
                  <c:v>3.557755775577604</c:v>
                </c:pt>
                <c:pt idx="665">
                  <c:v>3.551155115511506</c:v>
                </c:pt>
                <c:pt idx="666">
                  <c:v>3.544554455445507</c:v>
                </c:pt>
                <c:pt idx="667">
                  <c:v>3.537953795379494</c:v>
                </c:pt>
                <c:pt idx="668">
                  <c:v>3.531353135313493</c:v>
                </c:pt>
                <c:pt idx="669">
                  <c:v>3.524752475247496</c:v>
                </c:pt>
                <c:pt idx="670">
                  <c:v>3.518151815181497</c:v>
                </c:pt>
                <c:pt idx="671">
                  <c:v>3.511551155115498</c:v>
                </c:pt>
                <c:pt idx="672">
                  <c:v>3.504950495049499</c:v>
                </c:pt>
                <c:pt idx="673">
                  <c:v>3.498349834983498</c:v>
                </c:pt>
                <c:pt idx="674">
                  <c:v>3.4917491749175</c:v>
                </c:pt>
                <c:pt idx="675">
                  <c:v>3.485148514851502</c:v>
                </c:pt>
                <c:pt idx="676">
                  <c:v>3.478547854785504</c:v>
                </c:pt>
                <c:pt idx="677">
                  <c:v>3.471947194719498</c:v>
                </c:pt>
                <c:pt idx="678">
                  <c:v>3.465346534653506</c:v>
                </c:pt>
                <c:pt idx="679">
                  <c:v>3.458745874587507</c:v>
                </c:pt>
                <c:pt idx="680">
                  <c:v>3.452145214521394</c:v>
                </c:pt>
                <c:pt idx="681">
                  <c:v>3.445544554455395</c:v>
                </c:pt>
                <c:pt idx="682">
                  <c:v>3.438943894389396</c:v>
                </c:pt>
                <c:pt idx="683">
                  <c:v>3.432343234323397</c:v>
                </c:pt>
                <c:pt idx="684">
                  <c:v>3.4257425742574</c:v>
                </c:pt>
                <c:pt idx="685">
                  <c:v>3.4191419141914</c:v>
                </c:pt>
                <c:pt idx="686">
                  <c:v>3.412541254125401</c:v>
                </c:pt>
                <c:pt idx="687">
                  <c:v>3.405940594059402</c:v>
                </c:pt>
                <c:pt idx="688">
                  <c:v>3.399339933993402</c:v>
                </c:pt>
                <c:pt idx="689">
                  <c:v>3.392739273927404</c:v>
                </c:pt>
                <c:pt idx="690">
                  <c:v>3.386138613861405</c:v>
                </c:pt>
                <c:pt idx="691">
                  <c:v>3.379537953795406</c:v>
                </c:pt>
                <c:pt idx="692">
                  <c:v>3.372937293729393</c:v>
                </c:pt>
                <c:pt idx="693">
                  <c:v>3.366336633663394</c:v>
                </c:pt>
                <c:pt idx="694">
                  <c:v>3.359735973597395</c:v>
                </c:pt>
                <c:pt idx="695">
                  <c:v>3.353135313531297</c:v>
                </c:pt>
                <c:pt idx="696">
                  <c:v>3.346534653465298</c:v>
                </c:pt>
                <c:pt idx="697">
                  <c:v>3.339933993399281</c:v>
                </c:pt>
                <c:pt idx="698">
                  <c:v>3.3333333333333</c:v>
                </c:pt>
                <c:pt idx="699">
                  <c:v>3.326732673267301</c:v>
                </c:pt>
                <c:pt idx="700">
                  <c:v>3.320132013201302</c:v>
                </c:pt>
                <c:pt idx="701">
                  <c:v>3.313531353135303</c:v>
                </c:pt>
                <c:pt idx="702">
                  <c:v>3.306930693069304</c:v>
                </c:pt>
                <c:pt idx="703">
                  <c:v>3.300330033003306</c:v>
                </c:pt>
                <c:pt idx="704">
                  <c:v>3.293729372937308</c:v>
                </c:pt>
                <c:pt idx="705">
                  <c:v>3.287128712871294</c:v>
                </c:pt>
                <c:pt idx="706">
                  <c:v>3.280528052805294</c:v>
                </c:pt>
                <c:pt idx="707">
                  <c:v>3.273927392739296</c:v>
                </c:pt>
                <c:pt idx="708">
                  <c:v>3.267326732673296</c:v>
                </c:pt>
                <c:pt idx="709">
                  <c:v>3.260726072607297</c:v>
                </c:pt>
                <c:pt idx="710">
                  <c:v>3.2541254125413</c:v>
                </c:pt>
                <c:pt idx="711">
                  <c:v>3.2475247524752</c:v>
                </c:pt>
                <c:pt idx="712">
                  <c:v>3.240924092409202</c:v>
                </c:pt>
                <c:pt idx="713">
                  <c:v>3.234323432343203</c:v>
                </c:pt>
                <c:pt idx="714">
                  <c:v>3.227722772277203</c:v>
                </c:pt>
                <c:pt idx="715">
                  <c:v>3.221122112211205</c:v>
                </c:pt>
                <c:pt idx="716">
                  <c:v>3.214521452145206</c:v>
                </c:pt>
                <c:pt idx="717">
                  <c:v>3.207920792079192</c:v>
                </c:pt>
                <c:pt idx="718">
                  <c:v>3.201320132013194</c:v>
                </c:pt>
                <c:pt idx="719">
                  <c:v>3.194719471947195</c:v>
                </c:pt>
                <c:pt idx="720">
                  <c:v>3.188118811881196</c:v>
                </c:pt>
                <c:pt idx="721">
                  <c:v>3.181518151815197</c:v>
                </c:pt>
                <c:pt idx="722">
                  <c:v>3.174917491749198</c:v>
                </c:pt>
                <c:pt idx="723">
                  <c:v>3.1683168316832</c:v>
                </c:pt>
                <c:pt idx="724">
                  <c:v>3.161716171617201</c:v>
                </c:pt>
                <c:pt idx="725">
                  <c:v>3.155115511551202</c:v>
                </c:pt>
                <c:pt idx="726">
                  <c:v>3.148514851485103</c:v>
                </c:pt>
                <c:pt idx="727">
                  <c:v>3.141914191419104</c:v>
                </c:pt>
                <c:pt idx="728">
                  <c:v>3.135313531353106</c:v>
                </c:pt>
                <c:pt idx="729">
                  <c:v>3.128712871287106</c:v>
                </c:pt>
                <c:pt idx="730">
                  <c:v>3.122112211221093</c:v>
                </c:pt>
                <c:pt idx="731">
                  <c:v>3.115511551155094</c:v>
                </c:pt>
                <c:pt idx="732">
                  <c:v>3.108910891089096</c:v>
                </c:pt>
                <c:pt idx="733">
                  <c:v>3.102310231023097</c:v>
                </c:pt>
                <c:pt idx="734">
                  <c:v>3.095709570957098</c:v>
                </c:pt>
                <c:pt idx="735">
                  <c:v>3.089108910891099</c:v>
                </c:pt>
                <c:pt idx="736">
                  <c:v>3.0825082508251</c:v>
                </c:pt>
                <c:pt idx="737">
                  <c:v>3.075907590759101</c:v>
                </c:pt>
                <c:pt idx="738">
                  <c:v>3.069306930693102</c:v>
                </c:pt>
                <c:pt idx="739">
                  <c:v>3.062706270627103</c:v>
                </c:pt>
                <c:pt idx="740">
                  <c:v>3.056105610561104</c:v>
                </c:pt>
                <c:pt idx="741">
                  <c:v>3.049504950495006</c:v>
                </c:pt>
                <c:pt idx="742">
                  <c:v>3.042904290428993</c:v>
                </c:pt>
                <c:pt idx="743">
                  <c:v>3.036303630362994</c:v>
                </c:pt>
                <c:pt idx="744">
                  <c:v>3.029702970296995</c:v>
                </c:pt>
                <c:pt idx="745">
                  <c:v>3.023102310230996</c:v>
                </c:pt>
                <c:pt idx="746">
                  <c:v>3.016501650164997</c:v>
                </c:pt>
                <c:pt idx="747">
                  <c:v>3.009900990098998</c:v>
                </c:pt>
                <c:pt idx="748">
                  <c:v>3.003300330033</c:v>
                </c:pt>
                <c:pt idx="749">
                  <c:v>2.996699669967</c:v>
                </c:pt>
                <c:pt idx="750">
                  <c:v>2.990099009901002</c:v>
                </c:pt>
                <c:pt idx="751">
                  <c:v>2.983498349835003</c:v>
                </c:pt>
                <c:pt idx="752">
                  <c:v>2.976897689769002</c:v>
                </c:pt>
                <c:pt idx="753">
                  <c:v>2.970297029703004</c:v>
                </c:pt>
                <c:pt idx="754">
                  <c:v>2.963696369637006</c:v>
                </c:pt>
                <c:pt idx="755">
                  <c:v>2.957095709570893</c:v>
                </c:pt>
                <c:pt idx="756">
                  <c:v>2.950495049504894</c:v>
                </c:pt>
                <c:pt idx="757">
                  <c:v>2.943894389438896</c:v>
                </c:pt>
                <c:pt idx="758">
                  <c:v>2.937293729372897</c:v>
                </c:pt>
                <c:pt idx="759">
                  <c:v>2.930693069306898</c:v>
                </c:pt>
                <c:pt idx="760">
                  <c:v>2.924092409240898</c:v>
                </c:pt>
                <c:pt idx="761">
                  <c:v>2.9174917491749</c:v>
                </c:pt>
                <c:pt idx="762">
                  <c:v>2.910891089108901</c:v>
                </c:pt>
                <c:pt idx="763">
                  <c:v>2.904290429042902</c:v>
                </c:pt>
                <c:pt idx="764">
                  <c:v>2.897689768976903</c:v>
                </c:pt>
                <c:pt idx="765">
                  <c:v>2.891089108910904</c:v>
                </c:pt>
                <c:pt idx="766">
                  <c:v>2.884488448844905</c:v>
                </c:pt>
                <c:pt idx="767">
                  <c:v>2.877887788778906</c:v>
                </c:pt>
                <c:pt idx="768">
                  <c:v>2.871287128712893</c:v>
                </c:pt>
                <c:pt idx="769">
                  <c:v>2.864686468646894</c:v>
                </c:pt>
                <c:pt idx="770">
                  <c:v>2.858085808580796</c:v>
                </c:pt>
                <c:pt idx="771">
                  <c:v>2.851485148514797</c:v>
                </c:pt>
                <c:pt idx="772">
                  <c:v>2.844884488448798</c:v>
                </c:pt>
                <c:pt idx="773">
                  <c:v>2.838283828382799</c:v>
                </c:pt>
                <c:pt idx="774">
                  <c:v>2.8316831683168</c:v>
                </c:pt>
                <c:pt idx="775">
                  <c:v>2.825082508250801</c:v>
                </c:pt>
                <c:pt idx="776">
                  <c:v>2.818481848184803</c:v>
                </c:pt>
                <c:pt idx="777">
                  <c:v>2.811881188118797</c:v>
                </c:pt>
                <c:pt idx="778">
                  <c:v>2.805280528052805</c:v>
                </c:pt>
                <c:pt idx="779">
                  <c:v>2.798679867986806</c:v>
                </c:pt>
                <c:pt idx="780">
                  <c:v>2.792079207920807</c:v>
                </c:pt>
                <c:pt idx="781">
                  <c:v>2.785478547854794</c:v>
                </c:pt>
                <c:pt idx="782">
                  <c:v>2.778877887788795</c:v>
                </c:pt>
                <c:pt idx="783">
                  <c:v>2.772277227722796</c:v>
                </c:pt>
                <c:pt idx="784">
                  <c:v>2.765676567656797</c:v>
                </c:pt>
                <c:pt idx="785">
                  <c:v>2.759075907590798</c:v>
                </c:pt>
                <c:pt idx="786">
                  <c:v>2.752475247524799</c:v>
                </c:pt>
                <c:pt idx="787">
                  <c:v>2.745874587458701</c:v>
                </c:pt>
                <c:pt idx="788">
                  <c:v>2.739273927392702</c:v>
                </c:pt>
                <c:pt idx="789">
                  <c:v>2.732673267326703</c:v>
                </c:pt>
                <c:pt idx="790">
                  <c:v>2.726072607260704</c:v>
                </c:pt>
                <c:pt idx="791">
                  <c:v>2.719471947194705</c:v>
                </c:pt>
                <c:pt idx="792">
                  <c:v>2.712871287128706</c:v>
                </c:pt>
                <c:pt idx="793">
                  <c:v>2.706270627062693</c:v>
                </c:pt>
                <c:pt idx="794">
                  <c:v>2.699669966996694</c:v>
                </c:pt>
                <c:pt idx="795">
                  <c:v>2.693069306930695</c:v>
                </c:pt>
                <c:pt idx="796">
                  <c:v>2.686468646864696</c:v>
                </c:pt>
                <c:pt idx="797">
                  <c:v>2.679867986798698</c:v>
                </c:pt>
                <c:pt idx="798">
                  <c:v>2.6732673267327</c:v>
                </c:pt>
                <c:pt idx="799">
                  <c:v>2.6666666666667</c:v>
                </c:pt>
                <c:pt idx="800">
                  <c:v>2.660066006600701</c:v>
                </c:pt>
                <c:pt idx="801">
                  <c:v>2.653465346534702</c:v>
                </c:pt>
                <c:pt idx="802">
                  <c:v>2.646864686468604</c:v>
                </c:pt>
                <c:pt idx="803">
                  <c:v>2.640264026402605</c:v>
                </c:pt>
                <c:pt idx="804">
                  <c:v>2.633663366336606</c:v>
                </c:pt>
                <c:pt idx="805">
                  <c:v>2.627062706270607</c:v>
                </c:pt>
                <c:pt idx="806">
                  <c:v>2.620462046204594</c:v>
                </c:pt>
                <c:pt idx="807">
                  <c:v>2.613861386138595</c:v>
                </c:pt>
                <c:pt idx="808">
                  <c:v>2.607260726072596</c:v>
                </c:pt>
                <c:pt idx="809">
                  <c:v>2.600660066006597</c:v>
                </c:pt>
                <c:pt idx="810">
                  <c:v>2.594059405940598</c:v>
                </c:pt>
                <c:pt idx="811">
                  <c:v>2.5874587458746</c:v>
                </c:pt>
                <c:pt idx="812">
                  <c:v>2.580858085808599</c:v>
                </c:pt>
                <c:pt idx="813">
                  <c:v>2.574257425742601</c:v>
                </c:pt>
                <c:pt idx="814">
                  <c:v>2.567656765676602</c:v>
                </c:pt>
                <c:pt idx="815">
                  <c:v>2.561056105610604</c:v>
                </c:pt>
                <c:pt idx="816">
                  <c:v>2.554455445544503</c:v>
                </c:pt>
                <c:pt idx="817">
                  <c:v>2.547854785478506</c:v>
                </c:pt>
                <c:pt idx="818">
                  <c:v>2.541254125412493</c:v>
                </c:pt>
                <c:pt idx="819">
                  <c:v>2.534653465346494</c:v>
                </c:pt>
                <c:pt idx="820">
                  <c:v>2.528052805280495</c:v>
                </c:pt>
                <c:pt idx="821">
                  <c:v>2.521452145214496</c:v>
                </c:pt>
                <c:pt idx="822">
                  <c:v>2.514851485148498</c:v>
                </c:pt>
                <c:pt idx="823">
                  <c:v>2.5082508250825</c:v>
                </c:pt>
                <c:pt idx="824">
                  <c:v>2.5016501650165</c:v>
                </c:pt>
                <c:pt idx="825">
                  <c:v>2.495049504950499</c:v>
                </c:pt>
                <c:pt idx="826">
                  <c:v>2.488448844884502</c:v>
                </c:pt>
                <c:pt idx="827">
                  <c:v>2.481848184818485</c:v>
                </c:pt>
                <c:pt idx="828">
                  <c:v>2.475247524752504</c:v>
                </c:pt>
                <c:pt idx="829">
                  <c:v>2.468646864686505</c:v>
                </c:pt>
                <c:pt idx="830">
                  <c:v>2.462046204620506</c:v>
                </c:pt>
                <c:pt idx="831">
                  <c:v>2.455445544554394</c:v>
                </c:pt>
                <c:pt idx="832">
                  <c:v>2.448844884488395</c:v>
                </c:pt>
                <c:pt idx="833">
                  <c:v>2.442244224422396</c:v>
                </c:pt>
                <c:pt idx="834">
                  <c:v>2.435643564356397</c:v>
                </c:pt>
                <c:pt idx="835">
                  <c:v>2.429042904290398</c:v>
                </c:pt>
                <c:pt idx="836">
                  <c:v>2.422442244224399</c:v>
                </c:pt>
                <c:pt idx="837">
                  <c:v>2.415841584158398</c:v>
                </c:pt>
                <c:pt idx="838">
                  <c:v>2.4092409240924</c:v>
                </c:pt>
                <c:pt idx="839">
                  <c:v>2.402640264026402</c:v>
                </c:pt>
                <c:pt idx="840">
                  <c:v>2.396039603960403</c:v>
                </c:pt>
                <c:pt idx="841">
                  <c:v>2.389438943894405</c:v>
                </c:pt>
                <c:pt idx="842">
                  <c:v>2.382838283828406</c:v>
                </c:pt>
                <c:pt idx="843">
                  <c:v>2.376237623762407</c:v>
                </c:pt>
                <c:pt idx="844">
                  <c:v>2.369636963696394</c:v>
                </c:pt>
                <c:pt idx="845">
                  <c:v>2.363036303630395</c:v>
                </c:pt>
                <c:pt idx="846">
                  <c:v>2.356435643564278</c:v>
                </c:pt>
                <c:pt idx="847">
                  <c:v>2.349834983498297</c:v>
                </c:pt>
                <c:pt idx="848">
                  <c:v>2.343234323432298</c:v>
                </c:pt>
                <c:pt idx="849">
                  <c:v>2.3366336633663</c:v>
                </c:pt>
                <c:pt idx="850">
                  <c:v>2.330033003300301</c:v>
                </c:pt>
                <c:pt idx="851">
                  <c:v>2.323432343234302</c:v>
                </c:pt>
                <c:pt idx="852">
                  <c:v>2.316831683168302</c:v>
                </c:pt>
                <c:pt idx="853">
                  <c:v>2.310231023102304</c:v>
                </c:pt>
                <c:pt idx="854">
                  <c:v>2.303630363036305</c:v>
                </c:pt>
                <c:pt idx="855">
                  <c:v>2.297029702970307</c:v>
                </c:pt>
                <c:pt idx="856">
                  <c:v>2.290429042904293</c:v>
                </c:pt>
                <c:pt idx="857">
                  <c:v>2.283828382838294</c:v>
                </c:pt>
                <c:pt idx="858">
                  <c:v>2.277227722772295</c:v>
                </c:pt>
                <c:pt idx="859">
                  <c:v>2.270627062706296</c:v>
                </c:pt>
                <c:pt idx="860">
                  <c:v>2.264026402640297</c:v>
                </c:pt>
                <c:pt idx="861">
                  <c:v>2.257425742574298</c:v>
                </c:pt>
                <c:pt idx="862">
                  <c:v>2.2508250825083</c:v>
                </c:pt>
                <c:pt idx="863">
                  <c:v>2.244224422442201</c:v>
                </c:pt>
                <c:pt idx="864">
                  <c:v>2.237623762376202</c:v>
                </c:pt>
                <c:pt idx="865">
                  <c:v>2.231023102310203</c:v>
                </c:pt>
                <c:pt idx="866">
                  <c:v>2.224422442244204</c:v>
                </c:pt>
                <c:pt idx="867">
                  <c:v>2.217821782178206</c:v>
                </c:pt>
                <c:pt idx="868">
                  <c:v>2.211221122112207</c:v>
                </c:pt>
                <c:pt idx="869">
                  <c:v>2.204620462046193</c:v>
                </c:pt>
                <c:pt idx="870">
                  <c:v>2.198019801980195</c:v>
                </c:pt>
                <c:pt idx="871">
                  <c:v>2.191419141914196</c:v>
                </c:pt>
                <c:pt idx="872">
                  <c:v>2.184818481848197</c:v>
                </c:pt>
                <c:pt idx="873">
                  <c:v>2.178217821782198</c:v>
                </c:pt>
                <c:pt idx="874">
                  <c:v>2.171617161716199</c:v>
                </c:pt>
                <c:pt idx="875">
                  <c:v>2.1650165016502</c:v>
                </c:pt>
                <c:pt idx="876">
                  <c:v>2.158415841584201</c:v>
                </c:pt>
                <c:pt idx="877">
                  <c:v>2.151815181518097</c:v>
                </c:pt>
                <c:pt idx="878">
                  <c:v>2.145214521452104</c:v>
                </c:pt>
                <c:pt idx="879">
                  <c:v>2.138613861386105</c:v>
                </c:pt>
                <c:pt idx="880">
                  <c:v>2.132013201320106</c:v>
                </c:pt>
                <c:pt idx="881">
                  <c:v>2.125412541254093</c:v>
                </c:pt>
                <c:pt idx="882">
                  <c:v>2.118811881188094</c:v>
                </c:pt>
                <c:pt idx="883">
                  <c:v>2.112211221122095</c:v>
                </c:pt>
                <c:pt idx="884">
                  <c:v>2.105610561056096</c:v>
                </c:pt>
                <c:pt idx="885">
                  <c:v>2.099009900990097</c:v>
                </c:pt>
                <c:pt idx="886">
                  <c:v>2.092409240924098</c:v>
                </c:pt>
                <c:pt idx="887">
                  <c:v>2.085808580858099</c:v>
                </c:pt>
                <c:pt idx="888">
                  <c:v>2.079207920792101</c:v>
                </c:pt>
                <c:pt idx="889">
                  <c:v>2.072607260726102</c:v>
                </c:pt>
                <c:pt idx="890">
                  <c:v>2.066006600660103</c:v>
                </c:pt>
                <c:pt idx="891">
                  <c:v>2.059405940594103</c:v>
                </c:pt>
                <c:pt idx="892">
                  <c:v>2.052805280527999</c:v>
                </c:pt>
                <c:pt idx="893">
                  <c:v>2.046204620462007</c:v>
                </c:pt>
                <c:pt idx="894">
                  <c:v>2.039603960395993</c:v>
                </c:pt>
                <c:pt idx="895">
                  <c:v>2.033003300329995</c:v>
                </c:pt>
                <c:pt idx="896">
                  <c:v>2.026402640263996</c:v>
                </c:pt>
                <c:pt idx="897">
                  <c:v>2.019801980197997</c:v>
                </c:pt>
                <c:pt idx="898">
                  <c:v>2.013201320131998</c:v>
                </c:pt>
                <c:pt idx="899">
                  <c:v>2.006600660065999</c:v>
                </c:pt>
                <c:pt idx="900">
                  <c:v>2.0</c:v>
                </c:pt>
                <c:pt idx="901">
                  <c:v>1.993399339934001</c:v>
                </c:pt>
                <c:pt idx="902">
                  <c:v>1.986798679868002</c:v>
                </c:pt>
                <c:pt idx="903">
                  <c:v>1.980198019802003</c:v>
                </c:pt>
                <c:pt idx="904">
                  <c:v>1.973597359736004</c:v>
                </c:pt>
                <c:pt idx="905">
                  <c:v>1.966996699670005</c:v>
                </c:pt>
                <c:pt idx="906">
                  <c:v>1.960396039604007</c:v>
                </c:pt>
                <c:pt idx="907">
                  <c:v>1.953795379537894</c:v>
                </c:pt>
                <c:pt idx="908">
                  <c:v>1.947194719471895</c:v>
                </c:pt>
                <c:pt idx="909">
                  <c:v>1.940594059405896</c:v>
                </c:pt>
                <c:pt idx="910">
                  <c:v>1.933993399339897</c:v>
                </c:pt>
                <c:pt idx="911">
                  <c:v>1.927392739273898</c:v>
                </c:pt>
                <c:pt idx="912">
                  <c:v>1.920792079207899</c:v>
                </c:pt>
                <c:pt idx="913">
                  <c:v>1.9141914191419</c:v>
                </c:pt>
                <c:pt idx="914">
                  <c:v>1.907590759075902</c:v>
                </c:pt>
                <c:pt idx="915">
                  <c:v>1.900990099009903</c:v>
                </c:pt>
                <c:pt idx="916">
                  <c:v>1.894389438943904</c:v>
                </c:pt>
                <c:pt idx="917">
                  <c:v>1.887788778877905</c:v>
                </c:pt>
                <c:pt idx="918">
                  <c:v>1.881188118811906</c:v>
                </c:pt>
                <c:pt idx="919">
                  <c:v>1.874587458745907</c:v>
                </c:pt>
                <c:pt idx="920">
                  <c:v>1.867986798679894</c:v>
                </c:pt>
                <c:pt idx="921">
                  <c:v>1.861386138613895</c:v>
                </c:pt>
                <c:pt idx="922">
                  <c:v>1.854785478547797</c:v>
                </c:pt>
                <c:pt idx="923">
                  <c:v>1.848184818481798</c:v>
                </c:pt>
                <c:pt idx="924">
                  <c:v>1.841584158415799</c:v>
                </c:pt>
                <c:pt idx="925">
                  <c:v>1.8349834983498</c:v>
                </c:pt>
                <c:pt idx="926">
                  <c:v>1.828382838283801</c:v>
                </c:pt>
                <c:pt idx="927">
                  <c:v>1.821782178217802</c:v>
                </c:pt>
                <c:pt idx="928">
                  <c:v>1.815181518151803</c:v>
                </c:pt>
                <c:pt idx="929">
                  <c:v>1.808580858085804</c:v>
                </c:pt>
                <c:pt idx="930">
                  <c:v>1.801980198019805</c:v>
                </c:pt>
                <c:pt idx="931">
                  <c:v>1.795379537953806</c:v>
                </c:pt>
                <c:pt idx="932">
                  <c:v>1.788778877887793</c:v>
                </c:pt>
                <c:pt idx="933">
                  <c:v>1.782178217821794</c:v>
                </c:pt>
                <c:pt idx="934">
                  <c:v>1.775577557755795</c:v>
                </c:pt>
                <c:pt idx="935">
                  <c:v>1.768976897689797</c:v>
                </c:pt>
                <c:pt idx="936">
                  <c:v>1.762376237623798</c:v>
                </c:pt>
                <c:pt idx="937">
                  <c:v>1.7557755775578</c:v>
                </c:pt>
                <c:pt idx="938">
                  <c:v>1.7491749174917</c:v>
                </c:pt>
                <c:pt idx="939">
                  <c:v>1.742574257425701</c:v>
                </c:pt>
                <c:pt idx="940">
                  <c:v>1.735973597359703</c:v>
                </c:pt>
                <c:pt idx="941">
                  <c:v>1.729372937293704</c:v>
                </c:pt>
                <c:pt idx="942">
                  <c:v>1.722772277227705</c:v>
                </c:pt>
                <c:pt idx="943">
                  <c:v>1.716171617161706</c:v>
                </c:pt>
                <c:pt idx="944">
                  <c:v>1.709570957095707</c:v>
                </c:pt>
                <c:pt idx="945">
                  <c:v>1.702970297029694</c:v>
                </c:pt>
                <c:pt idx="946">
                  <c:v>1.696369636963695</c:v>
                </c:pt>
                <c:pt idx="947">
                  <c:v>1.689768976897696</c:v>
                </c:pt>
                <c:pt idx="948">
                  <c:v>1.683168316831697</c:v>
                </c:pt>
                <c:pt idx="949">
                  <c:v>1.676567656765698</c:v>
                </c:pt>
                <c:pt idx="950">
                  <c:v>1.669966996699699</c:v>
                </c:pt>
                <c:pt idx="951">
                  <c:v>1.6633663366337</c:v>
                </c:pt>
                <c:pt idx="952">
                  <c:v>1.656765676567701</c:v>
                </c:pt>
                <c:pt idx="953">
                  <c:v>1.650165016501603</c:v>
                </c:pt>
                <c:pt idx="954">
                  <c:v>1.643564356435604</c:v>
                </c:pt>
                <c:pt idx="955">
                  <c:v>1.636963696369605</c:v>
                </c:pt>
                <c:pt idx="956">
                  <c:v>1.630363036303606</c:v>
                </c:pt>
                <c:pt idx="957">
                  <c:v>1.623762376237593</c:v>
                </c:pt>
                <c:pt idx="958">
                  <c:v>1.617161716171594</c:v>
                </c:pt>
                <c:pt idx="959">
                  <c:v>1.610561056105595</c:v>
                </c:pt>
                <c:pt idx="960">
                  <c:v>1.603960396039596</c:v>
                </c:pt>
                <c:pt idx="961">
                  <c:v>1.597359735973598</c:v>
                </c:pt>
                <c:pt idx="962">
                  <c:v>1.5907590759076</c:v>
                </c:pt>
                <c:pt idx="963">
                  <c:v>1.5841584158416</c:v>
                </c:pt>
                <c:pt idx="964">
                  <c:v>1.577557755775601</c:v>
                </c:pt>
                <c:pt idx="965">
                  <c:v>1.570957095709602</c:v>
                </c:pt>
                <c:pt idx="966">
                  <c:v>1.564356435643603</c:v>
                </c:pt>
                <c:pt idx="967">
                  <c:v>1.557755775577604</c:v>
                </c:pt>
                <c:pt idx="968">
                  <c:v>1.551155115511506</c:v>
                </c:pt>
                <c:pt idx="969">
                  <c:v>1.544554455445507</c:v>
                </c:pt>
                <c:pt idx="970">
                  <c:v>1.537953795379493</c:v>
                </c:pt>
                <c:pt idx="971">
                  <c:v>1.531353135313495</c:v>
                </c:pt>
                <c:pt idx="972">
                  <c:v>1.524752475247496</c:v>
                </c:pt>
                <c:pt idx="973">
                  <c:v>1.518151815181497</c:v>
                </c:pt>
                <c:pt idx="974">
                  <c:v>1.511551155115498</c:v>
                </c:pt>
                <c:pt idx="975">
                  <c:v>1.504950495049499</c:v>
                </c:pt>
                <c:pt idx="976">
                  <c:v>1.4983498349835</c:v>
                </c:pt>
                <c:pt idx="977">
                  <c:v>1.491749174917501</c:v>
                </c:pt>
                <c:pt idx="978">
                  <c:v>1.485148514851502</c:v>
                </c:pt>
                <c:pt idx="979">
                  <c:v>1.478547854785504</c:v>
                </c:pt>
                <c:pt idx="980">
                  <c:v>1.471947194719505</c:v>
                </c:pt>
                <c:pt idx="981">
                  <c:v>1.465346534653506</c:v>
                </c:pt>
                <c:pt idx="982">
                  <c:v>1.458745874587507</c:v>
                </c:pt>
                <c:pt idx="983">
                  <c:v>1.452145214521394</c:v>
                </c:pt>
                <c:pt idx="984">
                  <c:v>1.445544554455395</c:v>
                </c:pt>
                <c:pt idx="985">
                  <c:v>1.438943894389396</c:v>
                </c:pt>
                <c:pt idx="986">
                  <c:v>1.432343234323397</c:v>
                </c:pt>
                <c:pt idx="987">
                  <c:v>1.4257425742574</c:v>
                </c:pt>
                <c:pt idx="988">
                  <c:v>1.4191419141914</c:v>
                </c:pt>
                <c:pt idx="989">
                  <c:v>1.412541254125401</c:v>
                </c:pt>
                <c:pt idx="990">
                  <c:v>1.405940594059402</c:v>
                </c:pt>
                <c:pt idx="991">
                  <c:v>1.399339933993403</c:v>
                </c:pt>
                <c:pt idx="992">
                  <c:v>1.392739273927404</c:v>
                </c:pt>
                <c:pt idx="993">
                  <c:v>1.386138613861405</c:v>
                </c:pt>
                <c:pt idx="994">
                  <c:v>1.379537953795406</c:v>
                </c:pt>
                <c:pt idx="995">
                  <c:v>1.372937293729393</c:v>
                </c:pt>
                <c:pt idx="996">
                  <c:v>1.366336633663394</c:v>
                </c:pt>
                <c:pt idx="997">
                  <c:v>1.359735973597395</c:v>
                </c:pt>
                <c:pt idx="998">
                  <c:v>1.353135313531297</c:v>
                </c:pt>
                <c:pt idx="999">
                  <c:v>1.346534653465298</c:v>
                </c:pt>
                <c:pt idx="1000">
                  <c:v>1.339933993399299</c:v>
                </c:pt>
                <c:pt idx="1001">
                  <c:v>1.3333333333333</c:v>
                </c:pt>
                <c:pt idx="1002">
                  <c:v>1.326732673267301</c:v>
                </c:pt>
                <c:pt idx="1003">
                  <c:v>1.320132013201302</c:v>
                </c:pt>
                <c:pt idx="1004">
                  <c:v>1.313531353135303</c:v>
                </c:pt>
                <c:pt idx="1005">
                  <c:v>1.306930693069304</c:v>
                </c:pt>
                <c:pt idx="1006">
                  <c:v>1.300330033003306</c:v>
                </c:pt>
                <c:pt idx="1007">
                  <c:v>1.293729372937307</c:v>
                </c:pt>
                <c:pt idx="1008">
                  <c:v>1.287128712871294</c:v>
                </c:pt>
                <c:pt idx="1009">
                  <c:v>1.280528052805295</c:v>
                </c:pt>
                <c:pt idx="1010">
                  <c:v>1.273927392739296</c:v>
                </c:pt>
                <c:pt idx="1011">
                  <c:v>1.267326732673297</c:v>
                </c:pt>
                <c:pt idx="1012">
                  <c:v>1.260726072607298</c:v>
                </c:pt>
                <c:pt idx="1013">
                  <c:v>1.2541254125413</c:v>
                </c:pt>
                <c:pt idx="1014">
                  <c:v>1.247524752475201</c:v>
                </c:pt>
                <c:pt idx="1015">
                  <c:v>1.240924092409202</c:v>
                </c:pt>
                <c:pt idx="1016">
                  <c:v>1.234323432343203</c:v>
                </c:pt>
                <c:pt idx="1017">
                  <c:v>1.227722772277204</c:v>
                </c:pt>
                <c:pt idx="1018">
                  <c:v>1.221122112211205</c:v>
                </c:pt>
                <c:pt idx="1019">
                  <c:v>1.214521452145206</c:v>
                </c:pt>
                <c:pt idx="1020">
                  <c:v>1.207920792079175</c:v>
                </c:pt>
                <c:pt idx="1021">
                  <c:v>1.201320132013194</c:v>
                </c:pt>
                <c:pt idx="1022">
                  <c:v>1.194719471947195</c:v>
                </c:pt>
                <c:pt idx="1023">
                  <c:v>1.188118811881196</c:v>
                </c:pt>
                <c:pt idx="1024">
                  <c:v>1.181518151815197</c:v>
                </c:pt>
                <c:pt idx="1025">
                  <c:v>1.174917491749198</c:v>
                </c:pt>
                <c:pt idx="1026">
                  <c:v>1.1683168316832</c:v>
                </c:pt>
                <c:pt idx="1027">
                  <c:v>1.161716171617201</c:v>
                </c:pt>
                <c:pt idx="1028">
                  <c:v>1.155115511551202</c:v>
                </c:pt>
                <c:pt idx="1029">
                  <c:v>1.148514851485103</c:v>
                </c:pt>
                <c:pt idx="1030">
                  <c:v>1.141914191419104</c:v>
                </c:pt>
                <c:pt idx="1031">
                  <c:v>1.135313531353106</c:v>
                </c:pt>
                <c:pt idx="1032">
                  <c:v>1.128712871287107</c:v>
                </c:pt>
                <c:pt idx="1033">
                  <c:v>1.122112211221093</c:v>
                </c:pt>
                <c:pt idx="1034">
                  <c:v>1.115511551155095</c:v>
                </c:pt>
                <c:pt idx="1035">
                  <c:v>1.108910891089096</c:v>
                </c:pt>
                <c:pt idx="1036">
                  <c:v>1.102310231023097</c:v>
                </c:pt>
                <c:pt idx="1037">
                  <c:v>1.095709570957098</c:v>
                </c:pt>
                <c:pt idx="1038">
                  <c:v>1.0891089108911</c:v>
                </c:pt>
                <c:pt idx="1039">
                  <c:v>1.0825082508251</c:v>
                </c:pt>
                <c:pt idx="1040">
                  <c:v>1.075907590759101</c:v>
                </c:pt>
                <c:pt idx="1041">
                  <c:v>1.069306930693102</c:v>
                </c:pt>
                <c:pt idx="1042">
                  <c:v>1.062706270627103</c:v>
                </c:pt>
                <c:pt idx="1043">
                  <c:v>1.056105610561104</c:v>
                </c:pt>
                <c:pt idx="1044">
                  <c:v>1.049504950495006</c:v>
                </c:pt>
                <c:pt idx="1045">
                  <c:v>1.042904290428993</c:v>
                </c:pt>
                <c:pt idx="1046">
                  <c:v>1.036303630362994</c:v>
                </c:pt>
                <c:pt idx="1047">
                  <c:v>1.029702970296995</c:v>
                </c:pt>
                <c:pt idx="1048">
                  <c:v>1.023102310230996</c:v>
                </c:pt>
                <c:pt idx="1049">
                  <c:v>1.016501650164997</c:v>
                </c:pt>
                <c:pt idx="1050">
                  <c:v>1.009900990098998</c:v>
                </c:pt>
                <c:pt idx="1051">
                  <c:v>1.003300330032999</c:v>
                </c:pt>
                <c:pt idx="1052">
                  <c:v>0.996699669967</c:v>
                </c:pt>
                <c:pt idx="1053">
                  <c:v>0.990099009901002</c:v>
                </c:pt>
                <c:pt idx="1054">
                  <c:v>0.983498349835003</c:v>
                </c:pt>
                <c:pt idx="1055">
                  <c:v>0.976897689769004</c:v>
                </c:pt>
                <c:pt idx="1056">
                  <c:v>0.970297029703005</c:v>
                </c:pt>
                <c:pt idx="1057">
                  <c:v>0.963696369637006</c:v>
                </c:pt>
                <c:pt idx="1058">
                  <c:v>0.957095709570893</c:v>
                </c:pt>
                <c:pt idx="1059">
                  <c:v>0.950495049504894</c:v>
                </c:pt>
                <c:pt idx="1060">
                  <c:v>0.943894389438896</c:v>
                </c:pt>
                <c:pt idx="1061">
                  <c:v>0.937293729372897</c:v>
                </c:pt>
                <c:pt idx="1062">
                  <c:v>0.930693069306898</c:v>
                </c:pt>
                <c:pt idx="1063">
                  <c:v>0.924092409240899</c:v>
                </c:pt>
                <c:pt idx="1064">
                  <c:v>0.9174917491749</c:v>
                </c:pt>
                <c:pt idx="1065">
                  <c:v>0.910891089108901</c:v>
                </c:pt>
                <c:pt idx="1066">
                  <c:v>0.904290429042902</c:v>
                </c:pt>
                <c:pt idx="1067">
                  <c:v>0.897689768976903</c:v>
                </c:pt>
                <c:pt idx="1068">
                  <c:v>0.891089108910904</c:v>
                </c:pt>
                <c:pt idx="1069">
                  <c:v>0.884488448844905</c:v>
                </c:pt>
                <c:pt idx="1070">
                  <c:v>0.877887788778906</c:v>
                </c:pt>
                <c:pt idx="1071">
                  <c:v>0.871287128712893</c:v>
                </c:pt>
                <c:pt idx="1072">
                  <c:v>0.864686468646894</c:v>
                </c:pt>
                <c:pt idx="1073">
                  <c:v>0.858085808580796</c:v>
                </c:pt>
                <c:pt idx="1074">
                  <c:v>0.851485148514797</c:v>
                </c:pt>
                <c:pt idx="1075">
                  <c:v>0.844884488448798</c:v>
                </c:pt>
                <c:pt idx="1076">
                  <c:v>0.838283828382799</c:v>
                </c:pt>
                <c:pt idx="1077">
                  <c:v>0.8316831683168</c:v>
                </c:pt>
                <c:pt idx="1078">
                  <c:v>0.825082508250801</c:v>
                </c:pt>
                <c:pt idx="1079">
                  <c:v>0.818481848184803</c:v>
                </c:pt>
                <c:pt idx="1080">
                  <c:v>0.811881188118804</c:v>
                </c:pt>
                <c:pt idx="1081">
                  <c:v>0.805280528052805</c:v>
                </c:pt>
                <c:pt idx="1082">
                  <c:v>0.798679867986806</c:v>
                </c:pt>
                <c:pt idx="1083">
                  <c:v>0.792079207920807</c:v>
                </c:pt>
                <c:pt idx="1084">
                  <c:v>0.785478547854794</c:v>
                </c:pt>
                <c:pt idx="1085">
                  <c:v>0.778877887788795</c:v>
                </c:pt>
                <c:pt idx="1086">
                  <c:v>0.772277227722796</c:v>
                </c:pt>
                <c:pt idx="1087">
                  <c:v>0.765676567656797</c:v>
                </c:pt>
                <c:pt idx="1088">
                  <c:v>0.759075907590798</c:v>
                </c:pt>
                <c:pt idx="1089">
                  <c:v>0.752475247524799</c:v>
                </c:pt>
                <c:pt idx="1090">
                  <c:v>0.745874587458701</c:v>
                </c:pt>
                <c:pt idx="1091">
                  <c:v>0.739273927392702</c:v>
                </c:pt>
                <c:pt idx="1092">
                  <c:v>0.732673267326703</c:v>
                </c:pt>
                <c:pt idx="1093">
                  <c:v>0.726072607260704</c:v>
                </c:pt>
                <c:pt idx="1094">
                  <c:v>0.719471947194705</c:v>
                </c:pt>
                <c:pt idx="1095">
                  <c:v>0.712871287128706</c:v>
                </c:pt>
                <c:pt idx="1096">
                  <c:v>0.706270627062693</c:v>
                </c:pt>
                <c:pt idx="1097">
                  <c:v>0.699669966996694</c:v>
                </c:pt>
                <c:pt idx="1098">
                  <c:v>0.693069306930695</c:v>
                </c:pt>
                <c:pt idx="1099">
                  <c:v>0.686468646864696</c:v>
                </c:pt>
                <c:pt idx="1100">
                  <c:v>0.679867986798698</c:v>
                </c:pt>
                <c:pt idx="1101">
                  <c:v>0.673267326732699</c:v>
                </c:pt>
                <c:pt idx="1102">
                  <c:v>0.6666666666667</c:v>
                </c:pt>
                <c:pt idx="1103">
                  <c:v>0.660066006600701</c:v>
                </c:pt>
                <c:pt idx="1104">
                  <c:v>0.653465346534702</c:v>
                </c:pt>
                <c:pt idx="1105">
                  <c:v>0.646864686468604</c:v>
                </c:pt>
                <c:pt idx="1106">
                  <c:v>0.640264026402605</c:v>
                </c:pt>
                <c:pt idx="1107">
                  <c:v>0.633663366336606</c:v>
                </c:pt>
                <c:pt idx="1108">
                  <c:v>0.627062706270607</c:v>
                </c:pt>
                <c:pt idx="1109">
                  <c:v>0.620462046204594</c:v>
                </c:pt>
                <c:pt idx="1110">
                  <c:v>0.613861386138595</c:v>
                </c:pt>
                <c:pt idx="1111">
                  <c:v>0.607260726072596</c:v>
                </c:pt>
                <c:pt idx="1112">
                  <c:v>0.600660066006597</c:v>
                </c:pt>
                <c:pt idx="1113">
                  <c:v>0.594059405940598</c:v>
                </c:pt>
                <c:pt idx="1114">
                  <c:v>0.587458745874599</c:v>
                </c:pt>
                <c:pt idx="1115">
                  <c:v>0.5808580858086</c:v>
                </c:pt>
                <c:pt idx="1116">
                  <c:v>0.574257425742601</c:v>
                </c:pt>
                <c:pt idx="1117">
                  <c:v>0.567656765676602</c:v>
                </c:pt>
                <c:pt idx="1118">
                  <c:v>0.561056105610604</c:v>
                </c:pt>
                <c:pt idx="1119">
                  <c:v>0.554455445544505</c:v>
                </c:pt>
                <c:pt idx="1120">
                  <c:v>0.547854785478506</c:v>
                </c:pt>
                <c:pt idx="1121">
                  <c:v>0.541254125412493</c:v>
                </c:pt>
                <c:pt idx="1122">
                  <c:v>0.534653465346494</c:v>
                </c:pt>
                <c:pt idx="1123">
                  <c:v>0.528052805280495</c:v>
                </c:pt>
                <c:pt idx="1124">
                  <c:v>0.521452145214496</c:v>
                </c:pt>
                <c:pt idx="1125">
                  <c:v>0.514851485148498</c:v>
                </c:pt>
                <c:pt idx="1126">
                  <c:v>0.508250825082499</c:v>
                </c:pt>
                <c:pt idx="1127">
                  <c:v>0.5016501650165</c:v>
                </c:pt>
                <c:pt idx="1128">
                  <c:v>0.495049504950501</c:v>
                </c:pt>
                <c:pt idx="1129">
                  <c:v>0.488448844884502</c:v>
                </c:pt>
                <c:pt idx="1130">
                  <c:v>0.481848184818503</c:v>
                </c:pt>
                <c:pt idx="1131">
                  <c:v>0.475247524752504</c:v>
                </c:pt>
                <c:pt idx="1132">
                  <c:v>0.468646864686505</c:v>
                </c:pt>
                <c:pt idx="1133">
                  <c:v>0.462046204620506</c:v>
                </c:pt>
                <c:pt idx="1134">
                  <c:v>0.455445544554394</c:v>
                </c:pt>
                <c:pt idx="1135">
                  <c:v>0.448844884488395</c:v>
                </c:pt>
                <c:pt idx="1136">
                  <c:v>0.442244224422396</c:v>
                </c:pt>
                <c:pt idx="1137">
                  <c:v>0.435643564356397</c:v>
                </c:pt>
                <c:pt idx="1138">
                  <c:v>0.429042904290398</c:v>
                </c:pt>
                <c:pt idx="1139">
                  <c:v>0.422442244224399</c:v>
                </c:pt>
                <c:pt idx="1140">
                  <c:v>0.4158415841584</c:v>
                </c:pt>
                <c:pt idx="1141">
                  <c:v>0.409240924092401</c:v>
                </c:pt>
                <c:pt idx="1142">
                  <c:v>0.402640264026402</c:v>
                </c:pt>
                <c:pt idx="1143">
                  <c:v>0.396039603960403</c:v>
                </c:pt>
                <c:pt idx="1144">
                  <c:v>0.389438943894405</c:v>
                </c:pt>
                <c:pt idx="1145">
                  <c:v>0.382838283828406</c:v>
                </c:pt>
                <c:pt idx="1146">
                  <c:v>0.376237623762407</c:v>
                </c:pt>
                <c:pt idx="1147">
                  <c:v>0.369636963696394</c:v>
                </c:pt>
                <c:pt idx="1148">
                  <c:v>0.363036303630395</c:v>
                </c:pt>
                <c:pt idx="1149">
                  <c:v>0.356435643564296</c:v>
                </c:pt>
                <c:pt idx="1150">
                  <c:v>0.349834983498297</c:v>
                </c:pt>
                <c:pt idx="1151">
                  <c:v>0.343234323432298</c:v>
                </c:pt>
                <c:pt idx="1152">
                  <c:v>0.3366336633663</c:v>
                </c:pt>
                <c:pt idx="1153">
                  <c:v>0.330033003300301</c:v>
                </c:pt>
                <c:pt idx="1154">
                  <c:v>0.323432343234302</c:v>
                </c:pt>
                <c:pt idx="1155">
                  <c:v>0.316831683168303</c:v>
                </c:pt>
                <c:pt idx="1156">
                  <c:v>0.310231023102304</c:v>
                </c:pt>
                <c:pt idx="1157">
                  <c:v>0.303630363036305</c:v>
                </c:pt>
                <c:pt idx="1158">
                  <c:v>0.297029702970306</c:v>
                </c:pt>
                <c:pt idx="1159">
                  <c:v>0.290429042904293</c:v>
                </c:pt>
                <c:pt idx="1160">
                  <c:v>0.283828382838294</c:v>
                </c:pt>
                <c:pt idx="1161">
                  <c:v>0.277227722772295</c:v>
                </c:pt>
                <c:pt idx="1162">
                  <c:v>0.270627062706296</c:v>
                </c:pt>
                <c:pt idx="1163">
                  <c:v>0.264026402640297</c:v>
                </c:pt>
                <c:pt idx="1164">
                  <c:v>0.257425742574298</c:v>
                </c:pt>
                <c:pt idx="1165">
                  <c:v>0.2508250825083</c:v>
                </c:pt>
                <c:pt idx="1166">
                  <c:v>0.244224422442201</c:v>
                </c:pt>
                <c:pt idx="1167">
                  <c:v>0.237623762376202</c:v>
                </c:pt>
                <c:pt idx="1168">
                  <c:v>0.231023102310203</c:v>
                </c:pt>
                <c:pt idx="1169">
                  <c:v>0.224422442244204</c:v>
                </c:pt>
                <c:pt idx="1170">
                  <c:v>0.217821782178206</c:v>
                </c:pt>
                <c:pt idx="1171">
                  <c:v>0.211221122112207</c:v>
                </c:pt>
                <c:pt idx="1172">
                  <c:v>0.204620462046194</c:v>
                </c:pt>
                <c:pt idx="1173">
                  <c:v>0.198019801980195</c:v>
                </c:pt>
                <c:pt idx="1174">
                  <c:v>0.191419141914196</c:v>
                </c:pt>
                <c:pt idx="1175">
                  <c:v>0.184818481848197</c:v>
                </c:pt>
                <c:pt idx="1176">
                  <c:v>0.178217821782198</c:v>
                </c:pt>
                <c:pt idx="1177">
                  <c:v>0.171617161716199</c:v>
                </c:pt>
                <c:pt idx="1178">
                  <c:v>0.1650165016502</c:v>
                </c:pt>
                <c:pt idx="1179">
                  <c:v>0.158415841584201</c:v>
                </c:pt>
                <c:pt idx="1180">
                  <c:v>0.151815181518103</c:v>
                </c:pt>
                <c:pt idx="1181">
                  <c:v>0.145214521452104</c:v>
                </c:pt>
                <c:pt idx="1182">
                  <c:v>0.138613861386105</c:v>
                </c:pt>
                <c:pt idx="1183">
                  <c:v>0.132013201320106</c:v>
                </c:pt>
                <c:pt idx="1184">
                  <c:v>0.125412541254093</c:v>
                </c:pt>
                <c:pt idx="1185">
                  <c:v>0.118811881188094</c:v>
                </c:pt>
                <c:pt idx="1186">
                  <c:v>0.112211221122095</c:v>
                </c:pt>
                <c:pt idx="1187">
                  <c:v>0.105610561056096</c:v>
                </c:pt>
                <c:pt idx="1188">
                  <c:v>0.0990099009900973</c:v>
                </c:pt>
                <c:pt idx="1189">
                  <c:v>0.0924092409240984</c:v>
                </c:pt>
                <c:pt idx="1190">
                  <c:v>0.0858085808580995</c:v>
                </c:pt>
                <c:pt idx="1191">
                  <c:v>0.0792079207921006</c:v>
                </c:pt>
                <c:pt idx="1192">
                  <c:v>0.0726072607261017</c:v>
                </c:pt>
                <c:pt idx="1193">
                  <c:v>0.0660066006601028</c:v>
                </c:pt>
                <c:pt idx="1194">
                  <c:v>0.0594059405941039</c:v>
                </c:pt>
                <c:pt idx="1195">
                  <c:v>0.0528052805280055</c:v>
                </c:pt>
                <c:pt idx="1196">
                  <c:v>0.0462046204620066</c:v>
                </c:pt>
                <c:pt idx="1197">
                  <c:v>0.0396039603959934</c:v>
                </c:pt>
                <c:pt idx="1198">
                  <c:v>0.0330033003299945</c:v>
                </c:pt>
                <c:pt idx="1199">
                  <c:v>0.0264026402639956</c:v>
                </c:pt>
                <c:pt idx="1200">
                  <c:v>0.0198019801979967</c:v>
                </c:pt>
                <c:pt idx="1201">
                  <c:v>0.0132013201319978</c:v>
                </c:pt>
                <c:pt idx="1202">
                  <c:v>0.00660066006599891</c:v>
                </c:pt>
                <c:pt idx="1203">
                  <c:v>0.0</c:v>
                </c:pt>
                <c:pt idx="1204">
                  <c:v>-0.00660066006599891</c:v>
                </c:pt>
                <c:pt idx="1205">
                  <c:v>-0.0132013201319978</c:v>
                </c:pt>
                <c:pt idx="1206">
                  <c:v>-0.0198019801979967</c:v>
                </c:pt>
                <c:pt idx="1207">
                  <c:v>-0.0264026402639956</c:v>
                </c:pt>
                <c:pt idx="1208">
                  <c:v>-0.0330033003299945</c:v>
                </c:pt>
                <c:pt idx="1209">
                  <c:v>-0.0396039603959934</c:v>
                </c:pt>
                <c:pt idx="1210">
                  <c:v>-0.046204620462106</c:v>
                </c:pt>
                <c:pt idx="1211">
                  <c:v>-0.0528052805281049</c:v>
                </c:pt>
                <c:pt idx="1212">
                  <c:v>-0.0594059405941039</c:v>
                </c:pt>
                <c:pt idx="1213">
                  <c:v>-0.0660066006601028</c:v>
                </c:pt>
                <c:pt idx="1214">
                  <c:v>-0.0726072607261017</c:v>
                </c:pt>
                <c:pt idx="1215">
                  <c:v>-0.0792079207921006</c:v>
                </c:pt>
                <c:pt idx="1216">
                  <c:v>-0.0858085808580995</c:v>
                </c:pt>
                <c:pt idx="1217">
                  <c:v>-0.0924092409240984</c:v>
                </c:pt>
                <c:pt idx="1218">
                  <c:v>-0.0990099009900973</c:v>
                </c:pt>
                <c:pt idx="1219">
                  <c:v>-0.105610561056096</c:v>
                </c:pt>
                <c:pt idx="1220">
                  <c:v>-0.112211221122095</c:v>
                </c:pt>
                <c:pt idx="1221">
                  <c:v>-0.118811881188094</c:v>
                </c:pt>
                <c:pt idx="1222">
                  <c:v>-0.125412541254093</c:v>
                </c:pt>
                <c:pt idx="1223">
                  <c:v>-0.132013201320106</c:v>
                </c:pt>
                <c:pt idx="1224">
                  <c:v>-0.138613861386105</c:v>
                </c:pt>
                <c:pt idx="1225">
                  <c:v>-0.145214521452203</c:v>
                </c:pt>
                <c:pt idx="1226">
                  <c:v>-0.151815181518202</c:v>
                </c:pt>
                <c:pt idx="1227">
                  <c:v>-0.158415841584201</c:v>
                </c:pt>
                <c:pt idx="1228">
                  <c:v>-0.1650165016502</c:v>
                </c:pt>
                <c:pt idx="1229">
                  <c:v>-0.171617161716199</c:v>
                </c:pt>
                <c:pt idx="1230">
                  <c:v>-0.178217821782198</c:v>
                </c:pt>
                <c:pt idx="1231">
                  <c:v>-0.184818481848197</c:v>
                </c:pt>
                <c:pt idx="1232">
                  <c:v>-0.191419141914196</c:v>
                </c:pt>
                <c:pt idx="1233">
                  <c:v>-0.198019801980195</c:v>
                </c:pt>
                <c:pt idx="1234">
                  <c:v>-0.204620462046194</c:v>
                </c:pt>
                <c:pt idx="1235">
                  <c:v>-0.211221122112207</c:v>
                </c:pt>
                <c:pt idx="1236">
                  <c:v>-0.217821782178206</c:v>
                </c:pt>
                <c:pt idx="1237">
                  <c:v>-0.224422442244204</c:v>
                </c:pt>
                <c:pt idx="1238">
                  <c:v>-0.231023102310203</c:v>
                </c:pt>
                <c:pt idx="1239">
                  <c:v>-0.237623762376202</c:v>
                </c:pt>
                <c:pt idx="1240">
                  <c:v>-0.244224422442201</c:v>
                </c:pt>
                <c:pt idx="1241">
                  <c:v>-0.2508250825083</c:v>
                </c:pt>
                <c:pt idx="1242">
                  <c:v>-0.257425742574298</c:v>
                </c:pt>
                <c:pt idx="1243">
                  <c:v>-0.264026402640297</c:v>
                </c:pt>
                <c:pt idx="1244">
                  <c:v>-0.270627062706296</c:v>
                </c:pt>
                <c:pt idx="1245">
                  <c:v>-0.277227722772295</c:v>
                </c:pt>
                <c:pt idx="1246">
                  <c:v>-0.283828382838294</c:v>
                </c:pt>
                <c:pt idx="1247">
                  <c:v>-0.290429042904293</c:v>
                </c:pt>
                <c:pt idx="1248">
                  <c:v>-0.297029702970306</c:v>
                </c:pt>
                <c:pt idx="1249">
                  <c:v>-0.303630363036305</c:v>
                </c:pt>
                <c:pt idx="1250">
                  <c:v>-0.310231023102304</c:v>
                </c:pt>
                <c:pt idx="1251">
                  <c:v>-0.316831683168303</c:v>
                </c:pt>
                <c:pt idx="1252">
                  <c:v>-0.323432343234302</c:v>
                </c:pt>
                <c:pt idx="1253">
                  <c:v>-0.330033003300301</c:v>
                </c:pt>
                <c:pt idx="1254">
                  <c:v>-0.3366336633663</c:v>
                </c:pt>
                <c:pt idx="1255">
                  <c:v>-0.343234323432298</c:v>
                </c:pt>
                <c:pt idx="1256">
                  <c:v>-0.349834983498397</c:v>
                </c:pt>
                <c:pt idx="1257">
                  <c:v>-0.356435643564396</c:v>
                </c:pt>
                <c:pt idx="1258">
                  <c:v>-0.363036303630395</c:v>
                </c:pt>
                <c:pt idx="1259">
                  <c:v>-0.369636963696394</c:v>
                </c:pt>
                <c:pt idx="1260">
                  <c:v>-0.376237623762407</c:v>
                </c:pt>
                <c:pt idx="1261">
                  <c:v>-0.382838283828406</c:v>
                </c:pt>
                <c:pt idx="1262">
                  <c:v>-0.389438943894405</c:v>
                </c:pt>
                <c:pt idx="1263">
                  <c:v>-0.396039603960403</c:v>
                </c:pt>
                <c:pt idx="1264">
                  <c:v>-0.402640264026402</c:v>
                </c:pt>
                <c:pt idx="1265">
                  <c:v>-0.409240924092401</c:v>
                </c:pt>
                <c:pt idx="1266">
                  <c:v>-0.4158415841584</c:v>
                </c:pt>
                <c:pt idx="1267">
                  <c:v>-0.422442244224399</c:v>
                </c:pt>
                <c:pt idx="1268">
                  <c:v>-0.429042904290398</c:v>
                </c:pt>
                <c:pt idx="1269">
                  <c:v>-0.435643564356397</c:v>
                </c:pt>
                <c:pt idx="1270">
                  <c:v>-0.442244224422396</c:v>
                </c:pt>
                <c:pt idx="1271">
                  <c:v>-0.448844884488494</c:v>
                </c:pt>
                <c:pt idx="1272">
                  <c:v>-0.455445544554493</c:v>
                </c:pt>
                <c:pt idx="1273">
                  <c:v>-0.462046204620506</c:v>
                </c:pt>
                <c:pt idx="1274">
                  <c:v>-0.468646864686505</c:v>
                </c:pt>
                <c:pt idx="1275">
                  <c:v>-0.475247524752504</c:v>
                </c:pt>
                <c:pt idx="1276">
                  <c:v>-0.481848184818503</c:v>
                </c:pt>
                <c:pt idx="1277">
                  <c:v>-0.488448844884502</c:v>
                </c:pt>
                <c:pt idx="1278">
                  <c:v>-0.495049504950501</c:v>
                </c:pt>
                <c:pt idx="1279">
                  <c:v>-0.5016501650165</c:v>
                </c:pt>
                <c:pt idx="1280">
                  <c:v>-0.508250825082499</c:v>
                </c:pt>
                <c:pt idx="1281">
                  <c:v>-0.514851485148498</c:v>
                </c:pt>
                <c:pt idx="1282">
                  <c:v>-0.521452145214496</c:v>
                </c:pt>
                <c:pt idx="1283">
                  <c:v>-0.528052805280495</c:v>
                </c:pt>
                <c:pt idx="1284">
                  <c:v>-0.534653465346494</c:v>
                </c:pt>
                <c:pt idx="1285">
                  <c:v>-0.541254125412493</c:v>
                </c:pt>
                <c:pt idx="1286">
                  <c:v>-0.547854785478606</c:v>
                </c:pt>
                <c:pt idx="1287">
                  <c:v>-0.554455445544605</c:v>
                </c:pt>
                <c:pt idx="1288">
                  <c:v>-0.561056105610604</c:v>
                </c:pt>
                <c:pt idx="1289">
                  <c:v>-0.567656765676602</c:v>
                </c:pt>
                <c:pt idx="1290">
                  <c:v>-0.620462046204594</c:v>
                </c:pt>
                <c:pt idx="1291">
                  <c:v>-0.627062706270607</c:v>
                </c:pt>
                <c:pt idx="1292">
                  <c:v>-0.633663366336606</c:v>
                </c:pt>
                <c:pt idx="1293">
                  <c:v>-0.640264026402605</c:v>
                </c:pt>
                <c:pt idx="1294">
                  <c:v>-0.646864686468703</c:v>
                </c:pt>
                <c:pt idx="1295">
                  <c:v>-0.653465346534702</c:v>
                </c:pt>
                <c:pt idx="1296">
                  <c:v>-0.660066006600701</c:v>
                </c:pt>
                <c:pt idx="1297">
                  <c:v>-0.6666666666667</c:v>
                </c:pt>
                <c:pt idx="1298">
                  <c:v>-0.673267326732699</c:v>
                </c:pt>
                <c:pt idx="1299">
                  <c:v>-0.679867986798698</c:v>
                </c:pt>
                <c:pt idx="1300">
                  <c:v>-0.686468646864696</c:v>
                </c:pt>
                <c:pt idx="1301">
                  <c:v>-0.693069306930695</c:v>
                </c:pt>
                <c:pt idx="1302">
                  <c:v>-0.699669966996694</c:v>
                </c:pt>
                <c:pt idx="1303">
                  <c:v>-0.706270627062693</c:v>
                </c:pt>
                <c:pt idx="1304">
                  <c:v>-0.712871287128706</c:v>
                </c:pt>
                <c:pt idx="1305">
                  <c:v>-0.719471947194705</c:v>
                </c:pt>
                <c:pt idx="1306">
                  <c:v>-0.726072607260704</c:v>
                </c:pt>
                <c:pt idx="1307">
                  <c:v>-0.732673267326703</c:v>
                </c:pt>
                <c:pt idx="1308">
                  <c:v>-0.739273927392702</c:v>
                </c:pt>
                <c:pt idx="1309">
                  <c:v>-0.745874587458701</c:v>
                </c:pt>
                <c:pt idx="1310">
                  <c:v>-0.752475247524799</c:v>
                </c:pt>
                <c:pt idx="1311">
                  <c:v>-0.759075907590798</c:v>
                </c:pt>
                <c:pt idx="1312">
                  <c:v>-0.765676567656797</c:v>
                </c:pt>
                <c:pt idx="1313">
                  <c:v>-0.772277227722796</c:v>
                </c:pt>
                <c:pt idx="1314">
                  <c:v>-0.778877887788795</c:v>
                </c:pt>
                <c:pt idx="1315">
                  <c:v>-0.785478547854794</c:v>
                </c:pt>
                <c:pt idx="1316">
                  <c:v>-0.792079207920807</c:v>
                </c:pt>
                <c:pt idx="1317">
                  <c:v>-0.798679867986806</c:v>
                </c:pt>
                <c:pt idx="1318">
                  <c:v>-0.805280528052805</c:v>
                </c:pt>
                <c:pt idx="1319">
                  <c:v>-0.811881188118804</c:v>
                </c:pt>
                <c:pt idx="1320">
                  <c:v>-0.818481848184803</c:v>
                </c:pt>
                <c:pt idx="1321">
                  <c:v>-0.825082508250801</c:v>
                </c:pt>
                <c:pt idx="1322">
                  <c:v>-0.8316831683168</c:v>
                </c:pt>
                <c:pt idx="1323">
                  <c:v>-0.838283828382799</c:v>
                </c:pt>
                <c:pt idx="1324">
                  <c:v>-0.844884488448798</c:v>
                </c:pt>
                <c:pt idx="1325">
                  <c:v>-0.851485148514897</c:v>
                </c:pt>
                <c:pt idx="1326">
                  <c:v>-0.858085808580896</c:v>
                </c:pt>
                <c:pt idx="1327">
                  <c:v>-0.864686468646894</c:v>
                </c:pt>
                <c:pt idx="1328">
                  <c:v>-0.871287128712893</c:v>
                </c:pt>
                <c:pt idx="1329">
                  <c:v>-0.877887788778906</c:v>
                </c:pt>
                <c:pt idx="1330">
                  <c:v>-0.884488448844905</c:v>
                </c:pt>
                <c:pt idx="1331">
                  <c:v>-0.891089108910904</c:v>
                </c:pt>
                <c:pt idx="1332">
                  <c:v>-0.897689768976903</c:v>
                </c:pt>
                <c:pt idx="1333">
                  <c:v>-0.904290429042902</c:v>
                </c:pt>
                <c:pt idx="1334">
                  <c:v>-0.910891089108901</c:v>
                </c:pt>
                <c:pt idx="1335">
                  <c:v>-0.9174917491749</c:v>
                </c:pt>
                <c:pt idx="1336">
                  <c:v>-0.924092409240899</c:v>
                </c:pt>
                <c:pt idx="1337">
                  <c:v>-0.930693069306898</c:v>
                </c:pt>
                <c:pt idx="1338">
                  <c:v>-0.937293729372897</c:v>
                </c:pt>
                <c:pt idx="1339">
                  <c:v>-0.943894389438896</c:v>
                </c:pt>
                <c:pt idx="1340">
                  <c:v>-0.950495049504994</c:v>
                </c:pt>
                <c:pt idx="1341">
                  <c:v>-0.957095709571007</c:v>
                </c:pt>
                <c:pt idx="1342">
                  <c:v>-0.963696369637006</c:v>
                </c:pt>
                <c:pt idx="1343">
                  <c:v>-0.970297029703005</c:v>
                </c:pt>
                <c:pt idx="1344">
                  <c:v>-0.976897689769004</c:v>
                </c:pt>
                <c:pt idx="1345">
                  <c:v>-0.983498349835003</c:v>
                </c:pt>
                <c:pt idx="1346">
                  <c:v>-0.990099009901002</c:v>
                </c:pt>
                <c:pt idx="1347">
                  <c:v>-0.996699669967</c:v>
                </c:pt>
                <c:pt idx="1348">
                  <c:v>-1.003300330032999</c:v>
                </c:pt>
                <c:pt idx="1349">
                  <c:v>-1.009900990098998</c:v>
                </c:pt>
                <c:pt idx="1350">
                  <c:v>-1.016501650164997</c:v>
                </c:pt>
                <c:pt idx="1351">
                  <c:v>-1.023102310230996</c:v>
                </c:pt>
                <c:pt idx="1352">
                  <c:v>-1.029702970296995</c:v>
                </c:pt>
                <c:pt idx="1353">
                  <c:v>-1.036303630362994</c:v>
                </c:pt>
                <c:pt idx="1354">
                  <c:v>-1.042904290429107</c:v>
                </c:pt>
                <c:pt idx="1355">
                  <c:v>-1.049504950495105</c:v>
                </c:pt>
                <c:pt idx="1356">
                  <c:v>-1.056105610561104</c:v>
                </c:pt>
                <c:pt idx="1357">
                  <c:v>-1.062706270627103</c:v>
                </c:pt>
                <c:pt idx="1358">
                  <c:v>-1.069306930693102</c:v>
                </c:pt>
                <c:pt idx="1359">
                  <c:v>-1.075907590759101</c:v>
                </c:pt>
                <c:pt idx="1360">
                  <c:v>-1.0825082508251</c:v>
                </c:pt>
                <c:pt idx="1361">
                  <c:v>-1.0891089108911</c:v>
                </c:pt>
                <c:pt idx="1362">
                  <c:v>-1.095709570957098</c:v>
                </c:pt>
                <c:pt idx="1363">
                  <c:v>-1.102310231023097</c:v>
                </c:pt>
                <c:pt idx="1364">
                  <c:v>-1.108910891089096</c:v>
                </c:pt>
                <c:pt idx="1365">
                  <c:v>-1.115511551155095</c:v>
                </c:pt>
                <c:pt idx="1366">
                  <c:v>-1.122112211221093</c:v>
                </c:pt>
                <c:pt idx="1367">
                  <c:v>-1.128712871287107</c:v>
                </c:pt>
                <c:pt idx="1368">
                  <c:v>-1.135313531353106</c:v>
                </c:pt>
                <c:pt idx="1369">
                  <c:v>-1.141914191419204</c:v>
                </c:pt>
                <c:pt idx="1370">
                  <c:v>-1.148514851485203</c:v>
                </c:pt>
                <c:pt idx="1371">
                  <c:v>-1.155115511551202</c:v>
                </c:pt>
                <c:pt idx="1372">
                  <c:v>-1.161716171617201</c:v>
                </c:pt>
                <c:pt idx="1373">
                  <c:v>-1.1683168316832</c:v>
                </c:pt>
                <c:pt idx="1374">
                  <c:v>-1.174917491749198</c:v>
                </c:pt>
                <c:pt idx="1375">
                  <c:v>-1.181518151815197</c:v>
                </c:pt>
                <c:pt idx="1376">
                  <c:v>-1.188118811881196</c:v>
                </c:pt>
                <c:pt idx="1377">
                  <c:v>-1.194719471947195</c:v>
                </c:pt>
                <c:pt idx="1378">
                  <c:v>-1.201320132013194</c:v>
                </c:pt>
                <c:pt idx="1379">
                  <c:v>-1.207920792079175</c:v>
                </c:pt>
                <c:pt idx="1380">
                  <c:v>-1.214521452145206</c:v>
                </c:pt>
                <c:pt idx="1381">
                  <c:v>-1.221122112211205</c:v>
                </c:pt>
                <c:pt idx="1382">
                  <c:v>-1.227722772277204</c:v>
                </c:pt>
                <c:pt idx="1383">
                  <c:v>-1.234323432343203</c:v>
                </c:pt>
                <c:pt idx="1384">
                  <c:v>-1.240924092409202</c:v>
                </c:pt>
                <c:pt idx="1385">
                  <c:v>-1.247524752475201</c:v>
                </c:pt>
                <c:pt idx="1386">
                  <c:v>-1.2541254125413</c:v>
                </c:pt>
                <c:pt idx="1387">
                  <c:v>-1.260726072607298</c:v>
                </c:pt>
                <c:pt idx="1388">
                  <c:v>-1.267326732673297</c:v>
                </c:pt>
                <c:pt idx="1389">
                  <c:v>-1.273927392739296</c:v>
                </c:pt>
                <c:pt idx="1390">
                  <c:v>-1.280528052805295</c:v>
                </c:pt>
                <c:pt idx="1391">
                  <c:v>-1.287128712871294</c:v>
                </c:pt>
                <c:pt idx="1392">
                  <c:v>-1.293729372937307</c:v>
                </c:pt>
                <c:pt idx="1393">
                  <c:v>-1.300330033003306</c:v>
                </c:pt>
                <c:pt idx="1394">
                  <c:v>-1.306930693069304</c:v>
                </c:pt>
                <c:pt idx="1395">
                  <c:v>-1.313531353135303</c:v>
                </c:pt>
                <c:pt idx="1396">
                  <c:v>-1.320132013201302</c:v>
                </c:pt>
                <c:pt idx="1397">
                  <c:v>-1.326732673267301</c:v>
                </c:pt>
                <c:pt idx="1398">
                  <c:v>-1.3333333333333</c:v>
                </c:pt>
                <c:pt idx="1399">
                  <c:v>-1.339933993399299</c:v>
                </c:pt>
                <c:pt idx="1400">
                  <c:v>-1.346534653465298</c:v>
                </c:pt>
                <c:pt idx="1401">
                  <c:v>-1.353135313531396</c:v>
                </c:pt>
                <c:pt idx="1402">
                  <c:v>-1.359735973597395</c:v>
                </c:pt>
                <c:pt idx="1403">
                  <c:v>-1.366336633663394</c:v>
                </c:pt>
                <c:pt idx="1404">
                  <c:v>-1.372937293729393</c:v>
                </c:pt>
                <c:pt idx="1405">
                  <c:v>-1.379537953795406</c:v>
                </c:pt>
                <c:pt idx="1406">
                  <c:v>-1.386138613861405</c:v>
                </c:pt>
                <c:pt idx="1407">
                  <c:v>-1.392739273927404</c:v>
                </c:pt>
                <c:pt idx="1408">
                  <c:v>-1.399339933993403</c:v>
                </c:pt>
                <c:pt idx="1409">
                  <c:v>-1.405940594059402</c:v>
                </c:pt>
                <c:pt idx="1410">
                  <c:v>-1.412541254125401</c:v>
                </c:pt>
                <c:pt idx="1411">
                  <c:v>-1.4191419141914</c:v>
                </c:pt>
                <c:pt idx="1412">
                  <c:v>-1.4257425742574</c:v>
                </c:pt>
                <c:pt idx="1413">
                  <c:v>-1.432343234323397</c:v>
                </c:pt>
                <c:pt idx="1414">
                  <c:v>-1.438943894389396</c:v>
                </c:pt>
                <c:pt idx="1415">
                  <c:v>-1.445544554455395</c:v>
                </c:pt>
                <c:pt idx="1416">
                  <c:v>-1.452145214521494</c:v>
                </c:pt>
                <c:pt idx="1417">
                  <c:v>-1.458745874587507</c:v>
                </c:pt>
                <c:pt idx="1418">
                  <c:v>-1.465346534653506</c:v>
                </c:pt>
                <c:pt idx="1419">
                  <c:v>-1.471947194719505</c:v>
                </c:pt>
                <c:pt idx="1420">
                  <c:v>-1.478547854785504</c:v>
                </c:pt>
                <c:pt idx="1421">
                  <c:v>-1.485148514851502</c:v>
                </c:pt>
                <c:pt idx="1422">
                  <c:v>-1.491749174917501</c:v>
                </c:pt>
                <c:pt idx="1423">
                  <c:v>-1.4983498349835</c:v>
                </c:pt>
                <c:pt idx="1424">
                  <c:v>-1.504950495049499</c:v>
                </c:pt>
                <c:pt idx="1425">
                  <c:v>-1.511551155115498</c:v>
                </c:pt>
                <c:pt idx="1426">
                  <c:v>-1.518151815181497</c:v>
                </c:pt>
                <c:pt idx="1427">
                  <c:v>-1.524752475247496</c:v>
                </c:pt>
                <c:pt idx="1428">
                  <c:v>-1.531353135313495</c:v>
                </c:pt>
                <c:pt idx="1429">
                  <c:v>-1.537953795379493</c:v>
                </c:pt>
                <c:pt idx="1430">
                  <c:v>-1.544554455445606</c:v>
                </c:pt>
                <c:pt idx="1431">
                  <c:v>-1.551155115511605</c:v>
                </c:pt>
                <c:pt idx="1432">
                  <c:v>-1.557755775577604</c:v>
                </c:pt>
                <c:pt idx="1433">
                  <c:v>-1.564356435643603</c:v>
                </c:pt>
                <c:pt idx="1434">
                  <c:v>-1.570957095709602</c:v>
                </c:pt>
                <c:pt idx="1435">
                  <c:v>-1.577557755775601</c:v>
                </c:pt>
                <c:pt idx="1436">
                  <c:v>-1.5841584158416</c:v>
                </c:pt>
                <c:pt idx="1437">
                  <c:v>-1.5907590759076</c:v>
                </c:pt>
                <c:pt idx="1438">
                  <c:v>-1.597359735973598</c:v>
                </c:pt>
                <c:pt idx="1439">
                  <c:v>-1.603960396039596</c:v>
                </c:pt>
                <c:pt idx="1440">
                  <c:v>-1.610561056105595</c:v>
                </c:pt>
                <c:pt idx="1441">
                  <c:v>-1.617161716171594</c:v>
                </c:pt>
                <c:pt idx="1442">
                  <c:v>-1.623762376237593</c:v>
                </c:pt>
                <c:pt idx="1443">
                  <c:v>-1.630363036303606</c:v>
                </c:pt>
                <c:pt idx="1444">
                  <c:v>-1.636963696369605</c:v>
                </c:pt>
                <c:pt idx="1445">
                  <c:v>-1.643564356435704</c:v>
                </c:pt>
                <c:pt idx="1446">
                  <c:v>-1.650165016501702</c:v>
                </c:pt>
                <c:pt idx="1447">
                  <c:v>-1.656765676567701</c:v>
                </c:pt>
                <c:pt idx="1448">
                  <c:v>-1.6633663366337</c:v>
                </c:pt>
                <c:pt idx="1449">
                  <c:v>-1.669966996699699</c:v>
                </c:pt>
                <c:pt idx="1450">
                  <c:v>-1.676567656765698</c:v>
                </c:pt>
                <c:pt idx="1451">
                  <c:v>-1.683168316831697</c:v>
                </c:pt>
                <c:pt idx="1452">
                  <c:v>-1.689768976897696</c:v>
                </c:pt>
                <c:pt idx="1453">
                  <c:v>-1.696369636963695</c:v>
                </c:pt>
                <c:pt idx="1454">
                  <c:v>-1.702970297029694</c:v>
                </c:pt>
                <c:pt idx="1455">
                  <c:v>-1.709570957095707</c:v>
                </c:pt>
                <c:pt idx="1456">
                  <c:v>-1.716171617161706</c:v>
                </c:pt>
                <c:pt idx="1457">
                  <c:v>-1.722772277227705</c:v>
                </c:pt>
                <c:pt idx="1458">
                  <c:v>-1.729372937293704</c:v>
                </c:pt>
                <c:pt idx="1459">
                  <c:v>-1.735973597359703</c:v>
                </c:pt>
                <c:pt idx="1460">
                  <c:v>-1.742574257425701</c:v>
                </c:pt>
                <c:pt idx="1461">
                  <c:v>-1.7491749174917</c:v>
                </c:pt>
                <c:pt idx="1462">
                  <c:v>-1.7557755775578</c:v>
                </c:pt>
                <c:pt idx="1463">
                  <c:v>-1.762376237623798</c:v>
                </c:pt>
                <c:pt idx="1464">
                  <c:v>-1.768976897689797</c:v>
                </c:pt>
                <c:pt idx="1465">
                  <c:v>-1.775577557755795</c:v>
                </c:pt>
                <c:pt idx="1466">
                  <c:v>-1.782178217821794</c:v>
                </c:pt>
                <c:pt idx="1467">
                  <c:v>-1.788778877887793</c:v>
                </c:pt>
                <c:pt idx="1468">
                  <c:v>-1.795379537953806</c:v>
                </c:pt>
                <c:pt idx="1469">
                  <c:v>-1.801980198019805</c:v>
                </c:pt>
                <c:pt idx="1470">
                  <c:v>-1.808580858085804</c:v>
                </c:pt>
                <c:pt idx="1471">
                  <c:v>-1.815181518151803</c:v>
                </c:pt>
                <c:pt idx="1472">
                  <c:v>-1.821782178217802</c:v>
                </c:pt>
                <c:pt idx="1473">
                  <c:v>-1.828382838283801</c:v>
                </c:pt>
                <c:pt idx="1474">
                  <c:v>-1.8349834983498</c:v>
                </c:pt>
                <c:pt idx="1475">
                  <c:v>-1.841584158415799</c:v>
                </c:pt>
                <c:pt idx="1476">
                  <c:v>-1.848184818481897</c:v>
                </c:pt>
                <c:pt idx="1477">
                  <c:v>-1.854785478547896</c:v>
                </c:pt>
                <c:pt idx="1478">
                  <c:v>-1.861386138613895</c:v>
                </c:pt>
                <c:pt idx="1479">
                  <c:v>-1.867986798679894</c:v>
                </c:pt>
                <c:pt idx="1480">
                  <c:v>-1.874587458745907</c:v>
                </c:pt>
                <c:pt idx="1481">
                  <c:v>-1.881188118811906</c:v>
                </c:pt>
                <c:pt idx="1482">
                  <c:v>-1.887788778877905</c:v>
                </c:pt>
                <c:pt idx="1483">
                  <c:v>-1.894389438943904</c:v>
                </c:pt>
                <c:pt idx="1484">
                  <c:v>-1.900990099009903</c:v>
                </c:pt>
                <c:pt idx="1485">
                  <c:v>-1.907590759075902</c:v>
                </c:pt>
                <c:pt idx="1486">
                  <c:v>-1.9141914191419</c:v>
                </c:pt>
                <c:pt idx="1487">
                  <c:v>-1.920792079207899</c:v>
                </c:pt>
                <c:pt idx="1488">
                  <c:v>-1.927392739273898</c:v>
                </c:pt>
                <c:pt idx="1489">
                  <c:v>-1.933993399339897</c:v>
                </c:pt>
                <c:pt idx="1490">
                  <c:v>-1.940594059405896</c:v>
                </c:pt>
                <c:pt idx="1491">
                  <c:v>-1.947194719471994</c:v>
                </c:pt>
                <c:pt idx="1492">
                  <c:v>-1.953795379537993</c:v>
                </c:pt>
                <c:pt idx="1493">
                  <c:v>-1.960396039604007</c:v>
                </c:pt>
                <c:pt idx="1494">
                  <c:v>-1.966996699670005</c:v>
                </c:pt>
                <c:pt idx="1495">
                  <c:v>-1.973597359736004</c:v>
                </c:pt>
                <c:pt idx="1496">
                  <c:v>-1.980198019802003</c:v>
                </c:pt>
                <c:pt idx="1497">
                  <c:v>-1.986798679868002</c:v>
                </c:pt>
                <c:pt idx="1498">
                  <c:v>-1.993399339934001</c:v>
                </c:pt>
                <c:pt idx="1499">
                  <c:v>-2.0</c:v>
                </c:pt>
                <c:pt idx="1500">
                  <c:v>-2.006600660065999</c:v>
                </c:pt>
                <c:pt idx="1501">
                  <c:v>-2.013201320131998</c:v>
                </c:pt>
                <c:pt idx="1502">
                  <c:v>-2.019801980197997</c:v>
                </c:pt>
                <c:pt idx="1503">
                  <c:v>-2.026402640263996</c:v>
                </c:pt>
                <c:pt idx="1504">
                  <c:v>-2.033003300329995</c:v>
                </c:pt>
                <c:pt idx="1505">
                  <c:v>-2.039603960395993</c:v>
                </c:pt>
                <c:pt idx="1506">
                  <c:v>-2.046204620462106</c:v>
                </c:pt>
                <c:pt idx="1507">
                  <c:v>-2.052805280528097</c:v>
                </c:pt>
                <c:pt idx="1508">
                  <c:v>-2.059405940594103</c:v>
                </c:pt>
                <c:pt idx="1509">
                  <c:v>-2.066006600660103</c:v>
                </c:pt>
                <c:pt idx="1510">
                  <c:v>-2.072607260726102</c:v>
                </c:pt>
                <c:pt idx="1511">
                  <c:v>-2.079207920792101</c:v>
                </c:pt>
                <c:pt idx="1512">
                  <c:v>-2.085808580858099</c:v>
                </c:pt>
                <c:pt idx="1513">
                  <c:v>-2.092409240924098</c:v>
                </c:pt>
                <c:pt idx="1514">
                  <c:v>-2.099009900990097</c:v>
                </c:pt>
                <c:pt idx="1515">
                  <c:v>-2.105610561056096</c:v>
                </c:pt>
                <c:pt idx="1516">
                  <c:v>-2.112211221122095</c:v>
                </c:pt>
                <c:pt idx="1517">
                  <c:v>-2.118811881188094</c:v>
                </c:pt>
                <c:pt idx="1518">
                  <c:v>-2.125412541254093</c:v>
                </c:pt>
                <c:pt idx="1519">
                  <c:v>-2.132013201320106</c:v>
                </c:pt>
                <c:pt idx="1520">
                  <c:v>-2.138613861386105</c:v>
                </c:pt>
                <c:pt idx="1521">
                  <c:v>-2.145214521452203</c:v>
                </c:pt>
                <c:pt idx="1522">
                  <c:v>-2.151815181518196</c:v>
                </c:pt>
                <c:pt idx="1523">
                  <c:v>-2.158415841584201</c:v>
                </c:pt>
                <c:pt idx="1524">
                  <c:v>-2.1650165016502</c:v>
                </c:pt>
                <c:pt idx="1525">
                  <c:v>-2.171617161716199</c:v>
                </c:pt>
                <c:pt idx="1526">
                  <c:v>-2.178217821782198</c:v>
                </c:pt>
                <c:pt idx="1527">
                  <c:v>-2.184818481848197</c:v>
                </c:pt>
                <c:pt idx="1528">
                  <c:v>-2.191419141914196</c:v>
                </c:pt>
                <c:pt idx="1529">
                  <c:v>-2.198019801980195</c:v>
                </c:pt>
                <c:pt idx="1530">
                  <c:v>-2.204620462046193</c:v>
                </c:pt>
                <c:pt idx="1531">
                  <c:v>-2.211221122112207</c:v>
                </c:pt>
                <c:pt idx="1532">
                  <c:v>-2.217821782178206</c:v>
                </c:pt>
                <c:pt idx="1533">
                  <c:v>-2.224422442244204</c:v>
                </c:pt>
                <c:pt idx="1534">
                  <c:v>-2.231023102310203</c:v>
                </c:pt>
                <c:pt idx="1535">
                  <c:v>-2.237623762376202</c:v>
                </c:pt>
                <c:pt idx="1536">
                  <c:v>-2.244224422442201</c:v>
                </c:pt>
                <c:pt idx="1537">
                  <c:v>-2.2508250825083</c:v>
                </c:pt>
                <c:pt idx="1538">
                  <c:v>-2.257425742574298</c:v>
                </c:pt>
                <c:pt idx="1539">
                  <c:v>-2.264026402640297</c:v>
                </c:pt>
                <c:pt idx="1540">
                  <c:v>-2.270627062706296</c:v>
                </c:pt>
                <c:pt idx="1541">
                  <c:v>-2.277227722772295</c:v>
                </c:pt>
                <c:pt idx="1542">
                  <c:v>-2.283828382838294</c:v>
                </c:pt>
                <c:pt idx="1543">
                  <c:v>-2.290429042904293</c:v>
                </c:pt>
                <c:pt idx="1544">
                  <c:v>-2.297029702970307</c:v>
                </c:pt>
                <c:pt idx="1545">
                  <c:v>-2.303630363036305</c:v>
                </c:pt>
                <c:pt idx="1546">
                  <c:v>-2.310231023102304</c:v>
                </c:pt>
                <c:pt idx="1547">
                  <c:v>-2.316831683168302</c:v>
                </c:pt>
                <c:pt idx="1548">
                  <c:v>-2.323432343234302</c:v>
                </c:pt>
                <c:pt idx="1549">
                  <c:v>-2.330033003300301</c:v>
                </c:pt>
                <c:pt idx="1550">
                  <c:v>-2.3366336633663</c:v>
                </c:pt>
                <c:pt idx="1551">
                  <c:v>-2.343234323432298</c:v>
                </c:pt>
                <c:pt idx="1552">
                  <c:v>-2.349834983498397</c:v>
                </c:pt>
                <c:pt idx="1553">
                  <c:v>-2.356435643564396</c:v>
                </c:pt>
                <c:pt idx="1554">
                  <c:v>-2.363036303630395</c:v>
                </c:pt>
                <c:pt idx="1555">
                  <c:v>-2.369636963696394</c:v>
                </c:pt>
                <c:pt idx="1556">
                  <c:v>-2.376237623762407</c:v>
                </c:pt>
                <c:pt idx="1557">
                  <c:v>-2.382838283828406</c:v>
                </c:pt>
                <c:pt idx="1558">
                  <c:v>-2.389438943894405</c:v>
                </c:pt>
                <c:pt idx="1559">
                  <c:v>-2.396039603960403</c:v>
                </c:pt>
                <c:pt idx="1560">
                  <c:v>-2.402640264026402</c:v>
                </c:pt>
                <c:pt idx="1561">
                  <c:v>-2.4092409240924</c:v>
                </c:pt>
                <c:pt idx="1562">
                  <c:v>-2.415841584158398</c:v>
                </c:pt>
                <c:pt idx="1563">
                  <c:v>-2.422442244224399</c:v>
                </c:pt>
                <c:pt idx="1564">
                  <c:v>-2.429042904290398</c:v>
                </c:pt>
                <c:pt idx="1565">
                  <c:v>-2.435643564356397</c:v>
                </c:pt>
                <c:pt idx="1566">
                  <c:v>-2.442244224422396</c:v>
                </c:pt>
                <c:pt idx="1567">
                  <c:v>-2.448844884488494</c:v>
                </c:pt>
                <c:pt idx="1568">
                  <c:v>-2.455445544554493</c:v>
                </c:pt>
                <c:pt idx="1569">
                  <c:v>-2.462046204620506</c:v>
                </c:pt>
                <c:pt idx="1570">
                  <c:v>-2.468646864686505</c:v>
                </c:pt>
                <c:pt idx="1571">
                  <c:v>-2.475247524752504</c:v>
                </c:pt>
                <c:pt idx="1572">
                  <c:v>-2.481848184818485</c:v>
                </c:pt>
                <c:pt idx="1573">
                  <c:v>-2.488448844884502</c:v>
                </c:pt>
                <c:pt idx="1574">
                  <c:v>-2.495049504950499</c:v>
                </c:pt>
                <c:pt idx="1575">
                  <c:v>-2.5016501650165</c:v>
                </c:pt>
                <c:pt idx="1576">
                  <c:v>-2.5082508250825</c:v>
                </c:pt>
                <c:pt idx="1577">
                  <c:v>-2.514851485148498</c:v>
                </c:pt>
                <c:pt idx="1578">
                  <c:v>-2.521452145214496</c:v>
                </c:pt>
                <c:pt idx="1579">
                  <c:v>-2.528052805280495</c:v>
                </c:pt>
                <c:pt idx="1580">
                  <c:v>-2.534653465346494</c:v>
                </c:pt>
                <c:pt idx="1581">
                  <c:v>-2.541254125412493</c:v>
                </c:pt>
                <c:pt idx="1582">
                  <c:v>-2.547854785478606</c:v>
                </c:pt>
                <c:pt idx="1583">
                  <c:v>-2.554455445544602</c:v>
                </c:pt>
                <c:pt idx="1584">
                  <c:v>-2.561056105610604</c:v>
                </c:pt>
                <c:pt idx="1585">
                  <c:v>-2.567656765676602</c:v>
                </c:pt>
                <c:pt idx="1586">
                  <c:v>-2.574257425742601</c:v>
                </c:pt>
                <c:pt idx="1587">
                  <c:v>-2.580858085808599</c:v>
                </c:pt>
                <c:pt idx="1588">
                  <c:v>-2.5874587458746</c:v>
                </c:pt>
                <c:pt idx="1589">
                  <c:v>-2.594059405940598</c:v>
                </c:pt>
                <c:pt idx="1590">
                  <c:v>-2.600660066006597</c:v>
                </c:pt>
                <c:pt idx="1591">
                  <c:v>-2.607260726072596</c:v>
                </c:pt>
                <c:pt idx="1592">
                  <c:v>-2.613861386138595</c:v>
                </c:pt>
                <c:pt idx="1593">
                  <c:v>-2.620462046204594</c:v>
                </c:pt>
                <c:pt idx="1594">
                  <c:v>-2.627062706270607</c:v>
                </c:pt>
                <c:pt idx="1595">
                  <c:v>-2.633663366336606</c:v>
                </c:pt>
                <c:pt idx="1596">
                  <c:v>-2.640264026402605</c:v>
                </c:pt>
                <c:pt idx="1597">
                  <c:v>-2.646864686468703</c:v>
                </c:pt>
                <c:pt idx="1598">
                  <c:v>-2.653465346534702</c:v>
                </c:pt>
                <c:pt idx="1599">
                  <c:v>-2.660066006600701</c:v>
                </c:pt>
                <c:pt idx="1600">
                  <c:v>-2.6666666666667</c:v>
                </c:pt>
                <c:pt idx="1601">
                  <c:v>-2.6732673267327</c:v>
                </c:pt>
                <c:pt idx="1602">
                  <c:v>-2.679867986798698</c:v>
                </c:pt>
                <c:pt idx="1603">
                  <c:v>-2.686468646864696</c:v>
                </c:pt>
                <c:pt idx="1604">
                  <c:v>-2.693069306930695</c:v>
                </c:pt>
                <c:pt idx="1605">
                  <c:v>-2.699669966996694</c:v>
                </c:pt>
                <c:pt idx="1606">
                  <c:v>-2.706270627062693</c:v>
                </c:pt>
                <c:pt idx="1607">
                  <c:v>-2.712871287128706</c:v>
                </c:pt>
                <c:pt idx="1608">
                  <c:v>-2.719471947194705</c:v>
                </c:pt>
                <c:pt idx="1609">
                  <c:v>-2.726072607260704</c:v>
                </c:pt>
                <c:pt idx="1610">
                  <c:v>-2.732673267326703</c:v>
                </c:pt>
                <c:pt idx="1611">
                  <c:v>-2.739273927392702</c:v>
                </c:pt>
                <c:pt idx="1612">
                  <c:v>-2.745874587458701</c:v>
                </c:pt>
                <c:pt idx="1613">
                  <c:v>-2.752475247524799</c:v>
                </c:pt>
                <c:pt idx="1614">
                  <c:v>-2.759075907590798</c:v>
                </c:pt>
                <c:pt idx="1615">
                  <c:v>-2.765676567656797</c:v>
                </c:pt>
                <c:pt idx="1616">
                  <c:v>-2.772277227722796</c:v>
                </c:pt>
                <c:pt idx="1617">
                  <c:v>-2.778877887788795</c:v>
                </c:pt>
                <c:pt idx="1618">
                  <c:v>-2.785478547854794</c:v>
                </c:pt>
                <c:pt idx="1619">
                  <c:v>-2.792079207920807</c:v>
                </c:pt>
                <c:pt idx="1620">
                  <c:v>-2.798679867986806</c:v>
                </c:pt>
                <c:pt idx="1621">
                  <c:v>-2.805280528052805</c:v>
                </c:pt>
                <c:pt idx="1622">
                  <c:v>-2.811881188118797</c:v>
                </c:pt>
                <c:pt idx="1623">
                  <c:v>-2.818481848184803</c:v>
                </c:pt>
                <c:pt idx="1624">
                  <c:v>-2.825082508250801</c:v>
                </c:pt>
                <c:pt idx="1625">
                  <c:v>-2.8316831683168</c:v>
                </c:pt>
                <c:pt idx="1626">
                  <c:v>-2.838283828382799</c:v>
                </c:pt>
                <c:pt idx="1627">
                  <c:v>-2.844884488448798</c:v>
                </c:pt>
                <c:pt idx="1628">
                  <c:v>-2.851485148514897</c:v>
                </c:pt>
                <c:pt idx="1629">
                  <c:v>-2.858085808580896</c:v>
                </c:pt>
                <c:pt idx="1630">
                  <c:v>-2.864686468646894</c:v>
                </c:pt>
                <c:pt idx="1631">
                  <c:v>-2.871287128712893</c:v>
                </c:pt>
                <c:pt idx="1632">
                  <c:v>-2.877887788778906</c:v>
                </c:pt>
                <c:pt idx="1633">
                  <c:v>-2.884488448844905</c:v>
                </c:pt>
                <c:pt idx="1634">
                  <c:v>-2.891089108910904</c:v>
                </c:pt>
                <c:pt idx="1635">
                  <c:v>-2.897689768976903</c:v>
                </c:pt>
                <c:pt idx="1636">
                  <c:v>-2.904290429042902</c:v>
                </c:pt>
                <c:pt idx="1637">
                  <c:v>-2.910891089108901</c:v>
                </c:pt>
                <c:pt idx="1638">
                  <c:v>-2.9174917491749</c:v>
                </c:pt>
                <c:pt idx="1639">
                  <c:v>-2.924092409240898</c:v>
                </c:pt>
                <c:pt idx="1640">
                  <c:v>-2.930693069306898</c:v>
                </c:pt>
                <c:pt idx="1641">
                  <c:v>-2.937293729372897</c:v>
                </c:pt>
                <c:pt idx="1642">
                  <c:v>-2.943894389438896</c:v>
                </c:pt>
                <c:pt idx="1643">
                  <c:v>-2.950495049504994</c:v>
                </c:pt>
                <c:pt idx="1644">
                  <c:v>-2.957095709571007</c:v>
                </c:pt>
                <c:pt idx="1645">
                  <c:v>-2.963696369637006</c:v>
                </c:pt>
                <c:pt idx="1646">
                  <c:v>-2.970297029703004</c:v>
                </c:pt>
                <c:pt idx="1647">
                  <c:v>-2.976897689769002</c:v>
                </c:pt>
                <c:pt idx="1648">
                  <c:v>-2.983498349835003</c:v>
                </c:pt>
                <c:pt idx="1649">
                  <c:v>-2.990099009901002</c:v>
                </c:pt>
                <c:pt idx="1650">
                  <c:v>-2.996699669967</c:v>
                </c:pt>
                <c:pt idx="1651">
                  <c:v>-3.003300330033</c:v>
                </c:pt>
                <c:pt idx="1652">
                  <c:v>-3.009900990098998</c:v>
                </c:pt>
                <c:pt idx="1653">
                  <c:v>-3.016501650164997</c:v>
                </c:pt>
                <c:pt idx="1654">
                  <c:v>-3.023102310230996</c:v>
                </c:pt>
                <c:pt idx="1655">
                  <c:v>-3.029702970296995</c:v>
                </c:pt>
                <c:pt idx="1656">
                  <c:v>-3.036303630362994</c:v>
                </c:pt>
                <c:pt idx="1657">
                  <c:v>-3.042904290429107</c:v>
                </c:pt>
                <c:pt idx="1658">
                  <c:v>-3.049504950495105</c:v>
                </c:pt>
                <c:pt idx="1659">
                  <c:v>-3.056105610561104</c:v>
                </c:pt>
                <c:pt idx="1660">
                  <c:v>-3.062706270627103</c:v>
                </c:pt>
                <c:pt idx="1661">
                  <c:v>-3.069306930693102</c:v>
                </c:pt>
                <c:pt idx="1662">
                  <c:v>-3.075907590759101</c:v>
                </c:pt>
                <c:pt idx="1663">
                  <c:v>-3.0825082508251</c:v>
                </c:pt>
                <c:pt idx="1664">
                  <c:v>-3.089108910891099</c:v>
                </c:pt>
                <c:pt idx="1665">
                  <c:v>-3.095709570957098</c:v>
                </c:pt>
                <c:pt idx="1666">
                  <c:v>-3.102310231023097</c:v>
                </c:pt>
                <c:pt idx="1667">
                  <c:v>-3.108910891089096</c:v>
                </c:pt>
                <c:pt idx="1668">
                  <c:v>-3.115511551155094</c:v>
                </c:pt>
                <c:pt idx="1669">
                  <c:v>-3.122112211221093</c:v>
                </c:pt>
                <c:pt idx="1670">
                  <c:v>-3.128712871287106</c:v>
                </c:pt>
                <c:pt idx="1671">
                  <c:v>-3.135313531353106</c:v>
                </c:pt>
                <c:pt idx="1672">
                  <c:v>-3.141914191419204</c:v>
                </c:pt>
                <c:pt idx="1673">
                  <c:v>-3.148514851485202</c:v>
                </c:pt>
                <c:pt idx="1674">
                  <c:v>-3.155115511551202</c:v>
                </c:pt>
                <c:pt idx="1675">
                  <c:v>-3.161716171617201</c:v>
                </c:pt>
                <c:pt idx="1676">
                  <c:v>-3.1683168316832</c:v>
                </c:pt>
                <c:pt idx="1677">
                  <c:v>-3.174917491749198</c:v>
                </c:pt>
                <c:pt idx="1678">
                  <c:v>-3.181518151815197</c:v>
                </c:pt>
                <c:pt idx="1679">
                  <c:v>-3.188118811881196</c:v>
                </c:pt>
                <c:pt idx="1680">
                  <c:v>-3.194719471947195</c:v>
                </c:pt>
                <c:pt idx="1681">
                  <c:v>-3.201320132013194</c:v>
                </c:pt>
                <c:pt idx="1682">
                  <c:v>-3.207920792079192</c:v>
                </c:pt>
                <c:pt idx="1683">
                  <c:v>-3.214521452145206</c:v>
                </c:pt>
                <c:pt idx="1684">
                  <c:v>-3.221122112211205</c:v>
                </c:pt>
                <c:pt idx="1685">
                  <c:v>-3.227722772277203</c:v>
                </c:pt>
                <c:pt idx="1686">
                  <c:v>-3.234323432343203</c:v>
                </c:pt>
                <c:pt idx="1687">
                  <c:v>-3.240924092409202</c:v>
                </c:pt>
                <c:pt idx="1688">
                  <c:v>-3.2475247524752</c:v>
                </c:pt>
                <c:pt idx="1689">
                  <c:v>-3.2541254125413</c:v>
                </c:pt>
                <c:pt idx="1690">
                  <c:v>-3.260726072607297</c:v>
                </c:pt>
                <c:pt idx="1691">
                  <c:v>-3.267326732673296</c:v>
                </c:pt>
                <c:pt idx="1692">
                  <c:v>-3.273927392739296</c:v>
                </c:pt>
                <c:pt idx="1693">
                  <c:v>-3.280528052805294</c:v>
                </c:pt>
                <c:pt idx="1694">
                  <c:v>-3.287128712871294</c:v>
                </c:pt>
                <c:pt idx="1695">
                  <c:v>-3.293729372937308</c:v>
                </c:pt>
                <c:pt idx="1696">
                  <c:v>-3.300330033003306</c:v>
                </c:pt>
                <c:pt idx="1697">
                  <c:v>-3.306930693069304</c:v>
                </c:pt>
                <c:pt idx="1698">
                  <c:v>-3.313531353135303</c:v>
                </c:pt>
                <c:pt idx="1699">
                  <c:v>-3.320132013201302</c:v>
                </c:pt>
                <c:pt idx="1700">
                  <c:v>-3.326732673267301</c:v>
                </c:pt>
                <c:pt idx="1701">
                  <c:v>-3.3333333333333</c:v>
                </c:pt>
                <c:pt idx="1702">
                  <c:v>-3.339933993399281</c:v>
                </c:pt>
                <c:pt idx="1703">
                  <c:v>-3.346534653465298</c:v>
                </c:pt>
                <c:pt idx="1704">
                  <c:v>-3.353135313531396</c:v>
                </c:pt>
                <c:pt idx="1705">
                  <c:v>-3.359735973597395</c:v>
                </c:pt>
                <c:pt idx="1706">
                  <c:v>-3.366336633663394</c:v>
                </c:pt>
                <c:pt idx="1707">
                  <c:v>-3.372937293729393</c:v>
                </c:pt>
                <c:pt idx="1708">
                  <c:v>-3.379537953795406</c:v>
                </c:pt>
                <c:pt idx="1709">
                  <c:v>-3.386138613861405</c:v>
                </c:pt>
                <c:pt idx="1710">
                  <c:v>-3.392739273927404</c:v>
                </c:pt>
                <c:pt idx="1711">
                  <c:v>-3.399339933993402</c:v>
                </c:pt>
                <c:pt idx="1712">
                  <c:v>-3.405940594059402</c:v>
                </c:pt>
                <c:pt idx="1713">
                  <c:v>-3.412541254125401</c:v>
                </c:pt>
                <c:pt idx="1714">
                  <c:v>-3.4191419141914</c:v>
                </c:pt>
                <c:pt idx="1715">
                  <c:v>-3.4257425742574</c:v>
                </c:pt>
                <c:pt idx="1716">
                  <c:v>-3.432343234323397</c:v>
                </c:pt>
                <c:pt idx="1717">
                  <c:v>-3.438943894389396</c:v>
                </c:pt>
                <c:pt idx="1718">
                  <c:v>-3.445544554455395</c:v>
                </c:pt>
                <c:pt idx="1719">
                  <c:v>-3.452145214521494</c:v>
                </c:pt>
                <c:pt idx="1720">
                  <c:v>-3.458745874587507</c:v>
                </c:pt>
                <c:pt idx="1721">
                  <c:v>-3.465346534653506</c:v>
                </c:pt>
                <c:pt idx="1722">
                  <c:v>-3.471947194719498</c:v>
                </c:pt>
                <c:pt idx="1723">
                  <c:v>-3.478547854785504</c:v>
                </c:pt>
                <c:pt idx="1724">
                  <c:v>-3.485148514851502</c:v>
                </c:pt>
                <c:pt idx="1725">
                  <c:v>-3.4917491749175</c:v>
                </c:pt>
                <c:pt idx="1726">
                  <c:v>-3.498349834983498</c:v>
                </c:pt>
                <c:pt idx="1727">
                  <c:v>-3.504950495049499</c:v>
                </c:pt>
                <c:pt idx="1728">
                  <c:v>-3.511551155115498</c:v>
                </c:pt>
                <c:pt idx="1729">
                  <c:v>-3.518151815181497</c:v>
                </c:pt>
                <c:pt idx="1730">
                  <c:v>-3.524752475247496</c:v>
                </c:pt>
                <c:pt idx="1731">
                  <c:v>-3.531353135313493</c:v>
                </c:pt>
                <c:pt idx="1732">
                  <c:v>-3.537953795379494</c:v>
                </c:pt>
                <c:pt idx="1733">
                  <c:v>-3.544554455445606</c:v>
                </c:pt>
                <c:pt idx="1734">
                  <c:v>-3.551155115511603</c:v>
                </c:pt>
                <c:pt idx="1735">
                  <c:v>-3.557755775577604</c:v>
                </c:pt>
                <c:pt idx="1736">
                  <c:v>-3.564356435643603</c:v>
                </c:pt>
                <c:pt idx="1737">
                  <c:v>-3.570957095709602</c:v>
                </c:pt>
                <c:pt idx="1738">
                  <c:v>-3.577557755775601</c:v>
                </c:pt>
                <c:pt idx="1739">
                  <c:v>-3.5841584158416</c:v>
                </c:pt>
                <c:pt idx="1740">
                  <c:v>-3.5907590759076</c:v>
                </c:pt>
                <c:pt idx="1741">
                  <c:v>-3.597359735973598</c:v>
                </c:pt>
                <c:pt idx="1742">
                  <c:v>-3.603960396039596</c:v>
                </c:pt>
                <c:pt idx="1743">
                  <c:v>-3.610561056105595</c:v>
                </c:pt>
                <c:pt idx="1744">
                  <c:v>-3.617161716171594</c:v>
                </c:pt>
                <c:pt idx="1745">
                  <c:v>-3.623762376237593</c:v>
                </c:pt>
                <c:pt idx="1746">
                  <c:v>-3.630363036303606</c:v>
                </c:pt>
                <c:pt idx="1747">
                  <c:v>-3.636963696369602</c:v>
                </c:pt>
                <c:pt idx="1748">
                  <c:v>-3.643564356435703</c:v>
                </c:pt>
                <c:pt idx="1749">
                  <c:v>-3.650165016501702</c:v>
                </c:pt>
                <c:pt idx="1750">
                  <c:v>-3.6567656765677</c:v>
                </c:pt>
                <c:pt idx="1751">
                  <c:v>-3.6633663366337</c:v>
                </c:pt>
                <c:pt idx="1752">
                  <c:v>-3.669966996699699</c:v>
                </c:pt>
                <c:pt idx="1753">
                  <c:v>-3.676567656765698</c:v>
                </c:pt>
                <c:pt idx="1754">
                  <c:v>-3.683168316831697</c:v>
                </c:pt>
                <c:pt idx="1755">
                  <c:v>-3.689768976897696</c:v>
                </c:pt>
                <c:pt idx="1756">
                  <c:v>-3.696369636963693</c:v>
                </c:pt>
                <c:pt idx="1757">
                  <c:v>-3.702970297029694</c:v>
                </c:pt>
                <c:pt idx="1758">
                  <c:v>-3.709570957095707</c:v>
                </c:pt>
                <c:pt idx="1759">
                  <c:v>-3.716171617161706</c:v>
                </c:pt>
                <c:pt idx="1760">
                  <c:v>-3.722772277227705</c:v>
                </c:pt>
                <c:pt idx="1761">
                  <c:v>-3.729372937293704</c:v>
                </c:pt>
                <c:pt idx="1762">
                  <c:v>-3.735973597359703</c:v>
                </c:pt>
                <c:pt idx="1763">
                  <c:v>-3.742574257425701</c:v>
                </c:pt>
                <c:pt idx="1764">
                  <c:v>-3.7491749174917</c:v>
                </c:pt>
                <c:pt idx="1765">
                  <c:v>-3.7557755775578</c:v>
                </c:pt>
                <c:pt idx="1766">
                  <c:v>-3.762376237623798</c:v>
                </c:pt>
                <c:pt idx="1767">
                  <c:v>-3.768976897689796</c:v>
                </c:pt>
                <c:pt idx="1768">
                  <c:v>-3.775577557755795</c:v>
                </c:pt>
                <c:pt idx="1769">
                  <c:v>-3.782178217821794</c:v>
                </c:pt>
                <c:pt idx="1770">
                  <c:v>-3.788778877887793</c:v>
                </c:pt>
                <c:pt idx="1771">
                  <c:v>-3.795379537953806</c:v>
                </c:pt>
                <c:pt idx="1772">
                  <c:v>-3.801980198019804</c:v>
                </c:pt>
                <c:pt idx="1773">
                  <c:v>-3.808580858085804</c:v>
                </c:pt>
                <c:pt idx="1774">
                  <c:v>-3.815181518151803</c:v>
                </c:pt>
                <c:pt idx="1775">
                  <c:v>-3.821782178217802</c:v>
                </c:pt>
                <c:pt idx="1776">
                  <c:v>-3.8283828382838</c:v>
                </c:pt>
                <c:pt idx="1777">
                  <c:v>-3.834983498349799</c:v>
                </c:pt>
                <c:pt idx="1778">
                  <c:v>-3.8415841584158</c:v>
                </c:pt>
                <c:pt idx="1779">
                  <c:v>-3.848184818481897</c:v>
                </c:pt>
                <c:pt idx="1780">
                  <c:v>-3.854785478547896</c:v>
                </c:pt>
                <c:pt idx="1781">
                  <c:v>-3.861386138613895</c:v>
                </c:pt>
                <c:pt idx="1782">
                  <c:v>-3.867986798679894</c:v>
                </c:pt>
                <c:pt idx="1783">
                  <c:v>-3.874587458745907</c:v>
                </c:pt>
                <c:pt idx="1784">
                  <c:v>-3.881188118811906</c:v>
                </c:pt>
                <c:pt idx="1785">
                  <c:v>-3.887788778877904</c:v>
                </c:pt>
                <c:pt idx="1786">
                  <c:v>-3.894389438943904</c:v>
                </c:pt>
                <c:pt idx="1787">
                  <c:v>-3.900990099009903</c:v>
                </c:pt>
                <c:pt idx="1788">
                  <c:v>-3.907590759075901</c:v>
                </c:pt>
                <c:pt idx="1789">
                  <c:v>-3.9141914191419</c:v>
                </c:pt>
                <c:pt idx="1790">
                  <c:v>-3.920792079207899</c:v>
                </c:pt>
                <c:pt idx="1791">
                  <c:v>-3.927392739273898</c:v>
                </c:pt>
                <c:pt idx="1792">
                  <c:v>-3.933993399339897</c:v>
                </c:pt>
                <c:pt idx="1793">
                  <c:v>-3.940594059405896</c:v>
                </c:pt>
                <c:pt idx="1794">
                  <c:v>-3.947194719471994</c:v>
                </c:pt>
                <c:pt idx="1795">
                  <c:v>-3.953795379537993</c:v>
                </c:pt>
                <c:pt idx="1796">
                  <c:v>-3.960396039604007</c:v>
                </c:pt>
                <c:pt idx="1797">
                  <c:v>-3.966996699670005</c:v>
                </c:pt>
                <c:pt idx="1798">
                  <c:v>-3.973597359736004</c:v>
                </c:pt>
                <c:pt idx="1799">
                  <c:v>-3.980198019802003</c:v>
                </c:pt>
                <c:pt idx="1800">
                  <c:v>-3.986798679868002</c:v>
                </c:pt>
                <c:pt idx="1801">
                  <c:v>-3.993399339934001</c:v>
                </c:pt>
                <c:pt idx="1802">
                  <c:v>-4.0</c:v>
                </c:pt>
                <c:pt idx="1803">
                  <c:v>-4.006600660065994</c:v>
                </c:pt>
                <c:pt idx="1804">
                  <c:v>-4.013201320131998</c:v>
                </c:pt>
                <c:pt idx="1805">
                  <c:v>-4.019801980197997</c:v>
                </c:pt>
                <c:pt idx="1806">
                  <c:v>-4.026402640263996</c:v>
                </c:pt>
                <c:pt idx="1807">
                  <c:v>-4.033003300329994</c:v>
                </c:pt>
                <c:pt idx="1808">
                  <c:v>-4.039603960395993</c:v>
                </c:pt>
                <c:pt idx="1809">
                  <c:v>-4.046204620462106</c:v>
                </c:pt>
                <c:pt idx="1810">
                  <c:v>-4.052805280528105</c:v>
                </c:pt>
                <c:pt idx="1811">
                  <c:v>-4.059405940594104</c:v>
                </c:pt>
                <c:pt idx="1812">
                  <c:v>-4.066006600660103</c:v>
                </c:pt>
                <c:pt idx="1813">
                  <c:v>-4.072607260726102</c:v>
                </c:pt>
                <c:pt idx="1814">
                  <c:v>-4.0792079207921</c:v>
                </c:pt>
                <c:pt idx="1815">
                  <c:v>-4.085808580858099</c:v>
                </c:pt>
                <c:pt idx="1816">
                  <c:v>-4.092409240924097</c:v>
                </c:pt>
                <c:pt idx="1817">
                  <c:v>-4.099009900990097</c:v>
                </c:pt>
                <c:pt idx="1818">
                  <c:v>-4.105610561056071</c:v>
                </c:pt>
                <c:pt idx="1819">
                  <c:v>-4.112211221122084</c:v>
                </c:pt>
                <c:pt idx="1820">
                  <c:v>-4.118811881188075</c:v>
                </c:pt>
                <c:pt idx="1821">
                  <c:v>-4.125412541254072</c:v>
                </c:pt>
                <c:pt idx="1822">
                  <c:v>-4.132013201320106</c:v>
                </c:pt>
                <c:pt idx="1823">
                  <c:v>-4.138613861386105</c:v>
                </c:pt>
                <c:pt idx="1824">
                  <c:v>-4.145214521452194</c:v>
                </c:pt>
                <c:pt idx="1825">
                  <c:v>-4.1518151815182</c:v>
                </c:pt>
                <c:pt idx="1826">
                  <c:v>-4.158415841584181</c:v>
                </c:pt>
                <c:pt idx="1827">
                  <c:v>-4.165016501650178</c:v>
                </c:pt>
                <c:pt idx="1828">
                  <c:v>-4.171617161716199</c:v>
                </c:pt>
                <c:pt idx="1829">
                  <c:v>-4.178217821782198</c:v>
                </c:pt>
                <c:pt idx="1830">
                  <c:v>-4.184818481848197</c:v>
                </c:pt>
                <c:pt idx="1831">
                  <c:v>-4.191419141914195</c:v>
                </c:pt>
                <c:pt idx="1832">
                  <c:v>-4.198019801980195</c:v>
                </c:pt>
                <c:pt idx="1833">
                  <c:v>-4.204620462046194</c:v>
                </c:pt>
                <c:pt idx="1834">
                  <c:v>-4.21122112211221</c:v>
                </c:pt>
                <c:pt idx="1835">
                  <c:v>-4.217821782178205</c:v>
                </c:pt>
                <c:pt idx="1836">
                  <c:v>-4.224422442244204</c:v>
                </c:pt>
                <c:pt idx="1837">
                  <c:v>-4.23102310231021</c:v>
                </c:pt>
                <c:pt idx="1838">
                  <c:v>-4.237623762376202</c:v>
                </c:pt>
                <c:pt idx="1839">
                  <c:v>-4.244224422442201</c:v>
                </c:pt>
                <c:pt idx="1840">
                  <c:v>-4.2508250825083</c:v>
                </c:pt>
                <c:pt idx="1841">
                  <c:v>-4.257425742574298</c:v>
                </c:pt>
                <c:pt idx="1842">
                  <c:v>-4.264026402640297</c:v>
                </c:pt>
                <c:pt idx="1843">
                  <c:v>-4.270627062706296</c:v>
                </c:pt>
                <c:pt idx="1844">
                  <c:v>-4.277227722772296</c:v>
                </c:pt>
                <c:pt idx="1845">
                  <c:v>-4.283828382838295</c:v>
                </c:pt>
                <c:pt idx="1846">
                  <c:v>-4.290429042904293</c:v>
                </c:pt>
                <c:pt idx="1847">
                  <c:v>-4.297029702970307</c:v>
                </c:pt>
                <c:pt idx="1848">
                  <c:v>-4.303630363036305</c:v>
                </c:pt>
                <c:pt idx="1849">
                  <c:v>-4.310231023102304</c:v>
                </c:pt>
                <c:pt idx="1850">
                  <c:v>-4.316831683168303</c:v>
                </c:pt>
                <c:pt idx="1851">
                  <c:v>-4.323432343234302</c:v>
                </c:pt>
                <c:pt idx="1852">
                  <c:v>-4.3300330033003</c:v>
                </c:pt>
                <c:pt idx="1853">
                  <c:v>-4.3366336633663</c:v>
                </c:pt>
                <c:pt idx="1854">
                  <c:v>-4.343234323432298</c:v>
                </c:pt>
                <c:pt idx="1855">
                  <c:v>-4.349834983498397</c:v>
                </c:pt>
                <c:pt idx="1856">
                  <c:v>-4.356435643564396</c:v>
                </c:pt>
                <c:pt idx="1857">
                  <c:v>-4.363036303630395</c:v>
                </c:pt>
                <c:pt idx="1858">
                  <c:v>-4.369636963696394</c:v>
                </c:pt>
                <c:pt idx="1859">
                  <c:v>-4.376237623762406</c:v>
                </c:pt>
                <c:pt idx="1860">
                  <c:v>-4.382838283828406</c:v>
                </c:pt>
                <c:pt idx="1861">
                  <c:v>-4.389438943894404</c:v>
                </c:pt>
                <c:pt idx="1862">
                  <c:v>-4.396039603960403</c:v>
                </c:pt>
                <c:pt idx="1863">
                  <c:v>-4.402640264026401</c:v>
                </c:pt>
                <c:pt idx="1864">
                  <c:v>-4.4092409240924</c:v>
                </c:pt>
                <c:pt idx="1865">
                  <c:v>-4.4158415841584</c:v>
                </c:pt>
                <c:pt idx="1866">
                  <c:v>-4.4224422442244</c:v>
                </c:pt>
                <c:pt idx="1867">
                  <c:v>-4.429042904290398</c:v>
                </c:pt>
                <c:pt idx="1868">
                  <c:v>-4.435643564356396</c:v>
                </c:pt>
                <c:pt idx="1869">
                  <c:v>-4.442244224422395</c:v>
                </c:pt>
                <c:pt idx="1870">
                  <c:v>-4.448844884488494</c:v>
                </c:pt>
                <c:pt idx="1871">
                  <c:v>-4.45544554455449</c:v>
                </c:pt>
                <c:pt idx="1872">
                  <c:v>-4.462046204620506</c:v>
                </c:pt>
                <c:pt idx="1873">
                  <c:v>-4.468646864686505</c:v>
                </c:pt>
                <c:pt idx="1874">
                  <c:v>-4.47524752475251</c:v>
                </c:pt>
                <c:pt idx="1875">
                  <c:v>-4.48184818481851</c:v>
                </c:pt>
                <c:pt idx="1876">
                  <c:v>-4.488448844884501</c:v>
                </c:pt>
                <c:pt idx="1877">
                  <c:v>-4.4950495049505</c:v>
                </c:pt>
                <c:pt idx="1878">
                  <c:v>-4.5016501650165</c:v>
                </c:pt>
                <c:pt idx="1879">
                  <c:v>-4.508250825082499</c:v>
                </c:pt>
                <c:pt idx="1880">
                  <c:v>-4.514851485148498</c:v>
                </c:pt>
                <c:pt idx="1881">
                  <c:v>-4.521452145214496</c:v>
                </c:pt>
                <c:pt idx="1882">
                  <c:v>-4.528052805280494</c:v>
                </c:pt>
                <c:pt idx="1883">
                  <c:v>-4.534653465346494</c:v>
                </c:pt>
                <c:pt idx="1884">
                  <c:v>-4.541254125412493</c:v>
                </c:pt>
                <c:pt idx="1885">
                  <c:v>-4.547854785478605</c:v>
                </c:pt>
                <c:pt idx="1886">
                  <c:v>-4.554455445544604</c:v>
                </c:pt>
                <c:pt idx="1887">
                  <c:v>-4.561056105610603</c:v>
                </c:pt>
                <c:pt idx="1888">
                  <c:v>-4.567656765676602</c:v>
                </c:pt>
                <c:pt idx="1889">
                  <c:v>-4.5742574257426</c:v>
                </c:pt>
                <c:pt idx="1890">
                  <c:v>-4.5808580858086</c:v>
                </c:pt>
                <c:pt idx="1891">
                  <c:v>-4.5874587458746</c:v>
                </c:pt>
                <c:pt idx="1892">
                  <c:v>-4.594059405940598</c:v>
                </c:pt>
                <c:pt idx="1893">
                  <c:v>-4.600660066006585</c:v>
                </c:pt>
                <c:pt idx="1894">
                  <c:v>-4.607260726072596</c:v>
                </c:pt>
                <c:pt idx="1895">
                  <c:v>-4.613861386138595</c:v>
                </c:pt>
                <c:pt idx="1896">
                  <c:v>-4.620462046204594</c:v>
                </c:pt>
                <c:pt idx="1897">
                  <c:v>-4.627062706270607</c:v>
                </c:pt>
                <c:pt idx="1898">
                  <c:v>-4.633663366336605</c:v>
                </c:pt>
                <c:pt idx="1899">
                  <c:v>-4.640264026402604</c:v>
                </c:pt>
                <c:pt idx="1900">
                  <c:v>-4.646864686468699</c:v>
                </c:pt>
                <c:pt idx="1901">
                  <c:v>-4.653465346534697</c:v>
                </c:pt>
                <c:pt idx="1902">
                  <c:v>-4.660066006600695</c:v>
                </c:pt>
                <c:pt idx="1903">
                  <c:v>-4.666666666666694</c:v>
                </c:pt>
                <c:pt idx="1904">
                  <c:v>-4.673267326732698</c:v>
                </c:pt>
                <c:pt idx="1905">
                  <c:v>-4.679867986798697</c:v>
                </c:pt>
                <c:pt idx="1906">
                  <c:v>-4.686468646864696</c:v>
                </c:pt>
                <c:pt idx="1907">
                  <c:v>-4.693069306930695</c:v>
                </c:pt>
                <c:pt idx="1908">
                  <c:v>-4.699669966996694</c:v>
                </c:pt>
                <c:pt idx="1909">
                  <c:v>-4.706270627062693</c:v>
                </c:pt>
                <c:pt idx="1910">
                  <c:v>-4.712871287128705</c:v>
                </c:pt>
                <c:pt idx="1911">
                  <c:v>-4.719471947194705</c:v>
                </c:pt>
                <c:pt idx="1912">
                  <c:v>-4.726072607260704</c:v>
                </c:pt>
                <c:pt idx="1913">
                  <c:v>-4.7326732673267</c:v>
                </c:pt>
                <c:pt idx="1914">
                  <c:v>-4.739273927392701</c:v>
                </c:pt>
                <c:pt idx="1915">
                  <c:v>-4.745874587458696</c:v>
                </c:pt>
                <c:pt idx="1916">
                  <c:v>-4.752475247524777</c:v>
                </c:pt>
                <c:pt idx="1917">
                  <c:v>-4.759075907590795</c:v>
                </c:pt>
                <c:pt idx="1918">
                  <c:v>-4.765676567656773</c:v>
                </c:pt>
                <c:pt idx="1919">
                  <c:v>-4.772277227722796</c:v>
                </c:pt>
                <c:pt idx="1920">
                  <c:v>-4.778877887788795</c:v>
                </c:pt>
                <c:pt idx="1921">
                  <c:v>-4.785478547854794</c:v>
                </c:pt>
                <c:pt idx="1922">
                  <c:v>-4.792079207920807</c:v>
                </c:pt>
                <c:pt idx="1923">
                  <c:v>-4.798679867986806</c:v>
                </c:pt>
                <c:pt idx="1924">
                  <c:v>-4.805280528052805</c:v>
                </c:pt>
                <c:pt idx="1925">
                  <c:v>-4.811881188118804</c:v>
                </c:pt>
                <c:pt idx="1926">
                  <c:v>-4.818481848184778</c:v>
                </c:pt>
                <c:pt idx="1927">
                  <c:v>-4.825082508250775</c:v>
                </c:pt>
                <c:pt idx="1928">
                  <c:v>-4.8316831683168</c:v>
                </c:pt>
                <c:pt idx="1929">
                  <c:v>-4.838283828382798</c:v>
                </c:pt>
                <c:pt idx="1930">
                  <c:v>-4.844884488448776</c:v>
                </c:pt>
                <c:pt idx="1931">
                  <c:v>-4.851485148514897</c:v>
                </c:pt>
                <c:pt idx="1932">
                  <c:v>-4.858085808580875</c:v>
                </c:pt>
                <c:pt idx="1933">
                  <c:v>-4.86468646864687</c:v>
                </c:pt>
                <c:pt idx="1934">
                  <c:v>-4.871287128712893</c:v>
                </c:pt>
                <c:pt idx="1935">
                  <c:v>-4.877887788778906</c:v>
                </c:pt>
                <c:pt idx="1936">
                  <c:v>-4.884488448844904</c:v>
                </c:pt>
                <c:pt idx="1937">
                  <c:v>-4.891089108910904</c:v>
                </c:pt>
                <c:pt idx="1938">
                  <c:v>-4.897689768976885</c:v>
                </c:pt>
                <c:pt idx="1939">
                  <c:v>-4.904290429042902</c:v>
                </c:pt>
                <c:pt idx="1940">
                  <c:v>-4.910891089108901</c:v>
                </c:pt>
                <c:pt idx="1941">
                  <c:v>-4.9174917491749</c:v>
                </c:pt>
                <c:pt idx="1942">
                  <c:v>-4.924092409240899</c:v>
                </c:pt>
                <c:pt idx="1943">
                  <c:v>-4.930693069306897</c:v>
                </c:pt>
                <c:pt idx="1944">
                  <c:v>-4.9372937293729</c:v>
                </c:pt>
                <c:pt idx="1945">
                  <c:v>-4.943894389438895</c:v>
                </c:pt>
                <c:pt idx="1946">
                  <c:v>-4.950495049504994</c:v>
                </c:pt>
                <c:pt idx="1947">
                  <c:v>-4.957095709571007</c:v>
                </c:pt>
                <c:pt idx="1948">
                  <c:v>-4.963696369637006</c:v>
                </c:pt>
                <c:pt idx="1949">
                  <c:v>-4.97029702970301</c:v>
                </c:pt>
                <c:pt idx="1950">
                  <c:v>-4.976897689769003</c:v>
                </c:pt>
                <c:pt idx="1951">
                  <c:v>-4.983498349835003</c:v>
                </c:pt>
                <c:pt idx="1952">
                  <c:v>-4.990099009901001</c:v>
                </c:pt>
                <c:pt idx="1953">
                  <c:v>-4.996699669967</c:v>
                </c:pt>
                <c:pt idx="1954">
                  <c:v>-5.003300330032999</c:v>
                </c:pt>
                <c:pt idx="1955">
                  <c:v>-5.009900990098997</c:v>
                </c:pt>
                <c:pt idx="1956">
                  <c:v>-5.016501650164995</c:v>
                </c:pt>
                <c:pt idx="1957">
                  <c:v>-5.023102310230994</c:v>
                </c:pt>
                <c:pt idx="1958">
                  <c:v>-5.029702970296984</c:v>
                </c:pt>
                <c:pt idx="1959">
                  <c:v>-5.036303630362994</c:v>
                </c:pt>
                <c:pt idx="1960">
                  <c:v>-5.042904290429107</c:v>
                </c:pt>
                <c:pt idx="1961">
                  <c:v>-5.049504950495105</c:v>
                </c:pt>
                <c:pt idx="1962">
                  <c:v>-5.056105610561104</c:v>
                </c:pt>
                <c:pt idx="1963">
                  <c:v>-5.062706270627078</c:v>
                </c:pt>
                <c:pt idx="1964">
                  <c:v>-5.069306930693102</c:v>
                </c:pt>
                <c:pt idx="1965">
                  <c:v>-5.075907590759101</c:v>
                </c:pt>
                <c:pt idx="1966">
                  <c:v>-5.082508250825078</c:v>
                </c:pt>
                <c:pt idx="1967">
                  <c:v>-5.089108910891099</c:v>
                </c:pt>
                <c:pt idx="1968">
                  <c:v>-5.095709570957085</c:v>
                </c:pt>
                <c:pt idx="1969">
                  <c:v>-5.102310231023078</c:v>
                </c:pt>
                <c:pt idx="1970">
                  <c:v>-5.108910891089075</c:v>
                </c:pt>
                <c:pt idx="1971">
                  <c:v>-5.115511551155056</c:v>
                </c:pt>
                <c:pt idx="1972">
                  <c:v>-5.122112211221068</c:v>
                </c:pt>
                <c:pt idx="1973">
                  <c:v>-5.128712871287079</c:v>
                </c:pt>
                <c:pt idx="1974">
                  <c:v>-5.135313531353105</c:v>
                </c:pt>
                <c:pt idx="1975">
                  <c:v>-5.141914191419204</c:v>
                </c:pt>
                <c:pt idx="1976">
                  <c:v>-5.148514851485166</c:v>
                </c:pt>
                <c:pt idx="1977">
                  <c:v>-5.155115511551178</c:v>
                </c:pt>
                <c:pt idx="1978">
                  <c:v>-5.161716171617194</c:v>
                </c:pt>
                <c:pt idx="1979">
                  <c:v>-5.168316831683184</c:v>
                </c:pt>
                <c:pt idx="1980">
                  <c:v>-5.174917491749198</c:v>
                </c:pt>
                <c:pt idx="1981">
                  <c:v>-5.181518151815196</c:v>
                </c:pt>
                <c:pt idx="1982">
                  <c:v>-5.188118811881194</c:v>
                </c:pt>
                <c:pt idx="1983">
                  <c:v>-5.194719471947184</c:v>
                </c:pt>
                <c:pt idx="1984">
                  <c:v>-5.2013201320132</c:v>
                </c:pt>
                <c:pt idx="1985">
                  <c:v>-5.207920792079193</c:v>
                </c:pt>
                <c:pt idx="1986">
                  <c:v>-5.214521452145195</c:v>
                </c:pt>
                <c:pt idx="1987">
                  <c:v>-5.221122112211205</c:v>
                </c:pt>
                <c:pt idx="1988">
                  <c:v>-5.273927392739295</c:v>
                </c:pt>
                <c:pt idx="1989">
                  <c:v>-5.280528052805295</c:v>
                </c:pt>
                <c:pt idx="1990">
                  <c:v>-5.287128712871294</c:v>
                </c:pt>
                <c:pt idx="1991">
                  <c:v>-5.293729372937306</c:v>
                </c:pt>
                <c:pt idx="1992">
                  <c:v>-5.300330033003305</c:v>
                </c:pt>
                <c:pt idx="1993">
                  <c:v>-5.306930693069304</c:v>
                </c:pt>
                <c:pt idx="1994">
                  <c:v>-5.313531353135278</c:v>
                </c:pt>
                <c:pt idx="1995">
                  <c:v>-5.320132013201301</c:v>
                </c:pt>
                <c:pt idx="1996">
                  <c:v>-5.326732673267282</c:v>
                </c:pt>
                <c:pt idx="1997">
                  <c:v>-5.3333333333333</c:v>
                </c:pt>
                <c:pt idx="1998">
                  <c:v>-5.3399339933993</c:v>
                </c:pt>
                <c:pt idx="1999">
                  <c:v>-5.346534653465273</c:v>
                </c:pt>
                <c:pt idx="2000">
                  <c:v>-5.353135313531395</c:v>
                </c:pt>
                <c:pt idx="2001">
                  <c:v>-5.359735973597385</c:v>
                </c:pt>
                <c:pt idx="2002">
                  <c:v>-5.366336633663394</c:v>
                </c:pt>
                <c:pt idx="2003">
                  <c:v>-5.372937293729389</c:v>
                </c:pt>
                <c:pt idx="2004">
                  <c:v>-5.379537953795404</c:v>
                </c:pt>
                <c:pt idx="2005">
                  <c:v>-5.386138613861405</c:v>
                </c:pt>
                <c:pt idx="2006">
                  <c:v>-5.392739273927385</c:v>
                </c:pt>
                <c:pt idx="2007">
                  <c:v>-5.399339933993403</c:v>
                </c:pt>
                <c:pt idx="2008">
                  <c:v>-5.405940594059402</c:v>
                </c:pt>
                <c:pt idx="2009">
                  <c:v>-5.412541254125395</c:v>
                </c:pt>
                <c:pt idx="2010">
                  <c:v>-5.4191419141914</c:v>
                </c:pt>
                <c:pt idx="2011">
                  <c:v>-5.425742574257399</c:v>
                </c:pt>
                <c:pt idx="2012">
                  <c:v>-5.4323432343234</c:v>
                </c:pt>
                <c:pt idx="2013">
                  <c:v>-5.4389438943894</c:v>
                </c:pt>
                <c:pt idx="2014">
                  <c:v>-5.445544554455474</c:v>
                </c:pt>
                <c:pt idx="2015">
                  <c:v>-5.452145214521494</c:v>
                </c:pt>
                <c:pt idx="2016">
                  <c:v>-5.458745874587507</c:v>
                </c:pt>
                <c:pt idx="2017">
                  <c:v>-5.465346534653505</c:v>
                </c:pt>
                <c:pt idx="2018">
                  <c:v>-5.47194719471951</c:v>
                </c:pt>
                <c:pt idx="2019">
                  <c:v>-5.478547854785504</c:v>
                </c:pt>
                <c:pt idx="2020">
                  <c:v>-5.485148514851502</c:v>
                </c:pt>
                <c:pt idx="2021">
                  <c:v>-5.4917491749175</c:v>
                </c:pt>
                <c:pt idx="2022">
                  <c:v>-5.4983498349835</c:v>
                </c:pt>
                <c:pt idx="2023">
                  <c:v>-5.504950495049497</c:v>
                </c:pt>
                <c:pt idx="2024">
                  <c:v>-5.511551155115495</c:v>
                </c:pt>
                <c:pt idx="2025">
                  <c:v>-5.518151815181485</c:v>
                </c:pt>
                <c:pt idx="2026">
                  <c:v>-5.524752475247477</c:v>
                </c:pt>
                <c:pt idx="2027">
                  <c:v>-5.5313531353135</c:v>
                </c:pt>
                <c:pt idx="2028">
                  <c:v>-5.537953795379494</c:v>
                </c:pt>
                <c:pt idx="2029">
                  <c:v>-5.544554455445605</c:v>
                </c:pt>
                <c:pt idx="2030">
                  <c:v>-5.551155115511606</c:v>
                </c:pt>
                <c:pt idx="2031">
                  <c:v>-5.557755775577604</c:v>
                </c:pt>
                <c:pt idx="2032">
                  <c:v>-5.564356435643603</c:v>
                </c:pt>
                <c:pt idx="2033">
                  <c:v>-5.570957095709601</c:v>
                </c:pt>
                <c:pt idx="2034">
                  <c:v>-5.577557755775601</c:v>
                </c:pt>
                <c:pt idx="2035">
                  <c:v>-5.5841584158416</c:v>
                </c:pt>
                <c:pt idx="2036">
                  <c:v>-5.590759075907599</c:v>
                </c:pt>
                <c:pt idx="2037">
                  <c:v>-5.597359735973597</c:v>
                </c:pt>
                <c:pt idx="2038">
                  <c:v>-5.603960396039596</c:v>
                </c:pt>
                <c:pt idx="2039">
                  <c:v>-5.610561056105571</c:v>
                </c:pt>
                <c:pt idx="2040">
                  <c:v>-5.617161716171584</c:v>
                </c:pt>
                <c:pt idx="2041">
                  <c:v>-5.623762376237574</c:v>
                </c:pt>
                <c:pt idx="2042">
                  <c:v>-5.630363036303608</c:v>
                </c:pt>
                <c:pt idx="2043">
                  <c:v>-5.636963696369606</c:v>
                </c:pt>
                <c:pt idx="2044">
                  <c:v>-5.64356435643568</c:v>
                </c:pt>
                <c:pt idx="2045">
                  <c:v>-5.650165016501694</c:v>
                </c:pt>
                <c:pt idx="2046">
                  <c:v>-5.656765676567684</c:v>
                </c:pt>
                <c:pt idx="2047">
                  <c:v>-5.663366336633698</c:v>
                </c:pt>
                <c:pt idx="2048">
                  <c:v>-5.669966996699697</c:v>
                </c:pt>
                <c:pt idx="2049">
                  <c:v>-5.676567656765695</c:v>
                </c:pt>
                <c:pt idx="2050">
                  <c:v>-5.683168316831697</c:v>
                </c:pt>
                <c:pt idx="2051">
                  <c:v>-5.689768976897696</c:v>
                </c:pt>
                <c:pt idx="2052">
                  <c:v>-5.696369636963694</c:v>
                </c:pt>
                <c:pt idx="2053">
                  <c:v>-5.702970297029694</c:v>
                </c:pt>
                <c:pt idx="2054">
                  <c:v>-5.709570957095694</c:v>
                </c:pt>
                <c:pt idx="2055">
                  <c:v>-5.716171617161706</c:v>
                </c:pt>
                <c:pt idx="2056">
                  <c:v>-5.722772277227684</c:v>
                </c:pt>
                <c:pt idx="2057">
                  <c:v>-5.729372937293704</c:v>
                </c:pt>
                <c:pt idx="2058">
                  <c:v>-5.735973597359703</c:v>
                </c:pt>
                <c:pt idx="2059">
                  <c:v>-5.742574257425671</c:v>
                </c:pt>
                <c:pt idx="2060">
                  <c:v>-5.749174917491699</c:v>
                </c:pt>
                <c:pt idx="2061">
                  <c:v>-5.755775577557769</c:v>
                </c:pt>
                <c:pt idx="2062">
                  <c:v>-5.762376237623779</c:v>
                </c:pt>
                <c:pt idx="2063">
                  <c:v>-5.768976897689776</c:v>
                </c:pt>
                <c:pt idx="2064">
                  <c:v>-5.775577557755771</c:v>
                </c:pt>
                <c:pt idx="2065">
                  <c:v>-5.782178217821785</c:v>
                </c:pt>
                <c:pt idx="2066">
                  <c:v>-5.788778877887775</c:v>
                </c:pt>
                <c:pt idx="2067">
                  <c:v>-5.795379537953806</c:v>
                </c:pt>
                <c:pt idx="2068">
                  <c:v>-5.801980198019805</c:v>
                </c:pt>
                <c:pt idx="2069">
                  <c:v>-5.808580858085764</c:v>
                </c:pt>
                <c:pt idx="2070">
                  <c:v>-5.815181518151774</c:v>
                </c:pt>
                <c:pt idx="2071">
                  <c:v>-5.821782178217783</c:v>
                </c:pt>
                <c:pt idx="2072">
                  <c:v>-5.828382838283779</c:v>
                </c:pt>
                <c:pt idx="2073">
                  <c:v>-5.8349834983498</c:v>
                </c:pt>
                <c:pt idx="2074">
                  <c:v>-5.841584158415769</c:v>
                </c:pt>
                <c:pt idx="2075">
                  <c:v>-5.848184818481873</c:v>
                </c:pt>
                <c:pt idx="2076">
                  <c:v>-5.854785478547868</c:v>
                </c:pt>
                <c:pt idx="2077">
                  <c:v>-5.861386138613895</c:v>
                </c:pt>
                <c:pt idx="2078">
                  <c:v>-5.867986798679873</c:v>
                </c:pt>
                <c:pt idx="2079">
                  <c:v>-5.874587458745878</c:v>
                </c:pt>
                <c:pt idx="2080">
                  <c:v>-5.881188118811906</c:v>
                </c:pt>
                <c:pt idx="2081">
                  <c:v>-5.887788778877884</c:v>
                </c:pt>
                <c:pt idx="2082">
                  <c:v>-5.894389438943904</c:v>
                </c:pt>
                <c:pt idx="2083">
                  <c:v>-5.900990099009903</c:v>
                </c:pt>
                <c:pt idx="2084">
                  <c:v>-5.907590759075894</c:v>
                </c:pt>
                <c:pt idx="2085">
                  <c:v>-5.9141914191419</c:v>
                </c:pt>
                <c:pt idx="2086">
                  <c:v>-5.920792079207898</c:v>
                </c:pt>
                <c:pt idx="2087">
                  <c:v>-5.927392739273898</c:v>
                </c:pt>
                <c:pt idx="2088">
                  <c:v>-5.933993399339898</c:v>
                </c:pt>
                <c:pt idx="2089">
                  <c:v>-5.940594059405885</c:v>
                </c:pt>
                <c:pt idx="2090">
                  <c:v>-5.947194719471994</c:v>
                </c:pt>
                <c:pt idx="2091">
                  <c:v>-5.953795379537985</c:v>
                </c:pt>
                <c:pt idx="2092">
                  <c:v>-5.960396039604006</c:v>
                </c:pt>
                <c:pt idx="2093">
                  <c:v>-5.966996699670005</c:v>
                </c:pt>
                <c:pt idx="2094">
                  <c:v>-5.973597359736004</c:v>
                </c:pt>
                <c:pt idx="2095">
                  <c:v>-5.980198019802003</c:v>
                </c:pt>
                <c:pt idx="2096">
                  <c:v>-5.986798679868002</c:v>
                </c:pt>
                <c:pt idx="2097">
                  <c:v>-5.993399339934</c:v>
                </c:pt>
                <c:pt idx="2098">
                  <c:v>-6.0</c:v>
                </c:pt>
                <c:pt idx="2099">
                  <c:v>-6.006600660065994</c:v>
                </c:pt>
                <c:pt idx="2100">
                  <c:v>-6.013201320131998</c:v>
                </c:pt>
                <c:pt idx="2101">
                  <c:v>-6.019801980197997</c:v>
                </c:pt>
                <c:pt idx="2102">
                  <c:v>-6.026402640263996</c:v>
                </c:pt>
                <c:pt idx="2103">
                  <c:v>-6.033003300329994</c:v>
                </c:pt>
                <c:pt idx="2104">
                  <c:v>-6.039603960395993</c:v>
                </c:pt>
                <c:pt idx="2105">
                  <c:v>-6.046204620462106</c:v>
                </c:pt>
                <c:pt idx="2106">
                  <c:v>-6.052805280528105</c:v>
                </c:pt>
                <c:pt idx="2107">
                  <c:v>-6.059405940594104</c:v>
                </c:pt>
                <c:pt idx="2108">
                  <c:v>-6.066006600660103</c:v>
                </c:pt>
                <c:pt idx="2109">
                  <c:v>-6.072607260726102</c:v>
                </c:pt>
                <c:pt idx="2110">
                  <c:v>-6.0792079207921</c:v>
                </c:pt>
                <c:pt idx="2111">
                  <c:v>-6.085808580858099</c:v>
                </c:pt>
                <c:pt idx="2112">
                  <c:v>-6.092409240924097</c:v>
                </c:pt>
                <c:pt idx="2113">
                  <c:v>-6.099009900990097</c:v>
                </c:pt>
                <c:pt idx="2114">
                  <c:v>-6.105610561056071</c:v>
                </c:pt>
                <c:pt idx="2115">
                  <c:v>-6.112211221122084</c:v>
                </c:pt>
                <c:pt idx="2116">
                  <c:v>-6.118811881188075</c:v>
                </c:pt>
                <c:pt idx="2117">
                  <c:v>-6.125412541254072</c:v>
                </c:pt>
                <c:pt idx="2118">
                  <c:v>-6.132013201320106</c:v>
                </c:pt>
                <c:pt idx="2119">
                  <c:v>-6.138613861386105</c:v>
                </c:pt>
                <c:pt idx="2120">
                  <c:v>-6.145214521452194</c:v>
                </c:pt>
                <c:pt idx="2121">
                  <c:v>-6.1518151815182</c:v>
                </c:pt>
                <c:pt idx="2122">
                  <c:v>-6.158415841584181</c:v>
                </c:pt>
                <c:pt idx="2123">
                  <c:v>-6.165016501650178</c:v>
                </c:pt>
                <c:pt idx="2124">
                  <c:v>-6.171617161716199</c:v>
                </c:pt>
                <c:pt idx="2125">
                  <c:v>-6.178217821782198</c:v>
                </c:pt>
                <c:pt idx="2126">
                  <c:v>-6.184818481848197</c:v>
                </c:pt>
                <c:pt idx="2127">
                  <c:v>-6.191419141914195</c:v>
                </c:pt>
                <c:pt idx="2128">
                  <c:v>-6.198019801980195</c:v>
                </c:pt>
                <c:pt idx="2129">
                  <c:v>-6.204620462046194</c:v>
                </c:pt>
                <c:pt idx="2130">
                  <c:v>-6.21122112211221</c:v>
                </c:pt>
                <c:pt idx="2131">
                  <c:v>-6.217821782178205</c:v>
                </c:pt>
                <c:pt idx="2132">
                  <c:v>-6.224422442244204</c:v>
                </c:pt>
                <c:pt idx="2133">
                  <c:v>-6.23102310231021</c:v>
                </c:pt>
                <c:pt idx="2134">
                  <c:v>-6.237623762376202</c:v>
                </c:pt>
                <c:pt idx="2135">
                  <c:v>-6.244224422442201</c:v>
                </c:pt>
                <c:pt idx="2136">
                  <c:v>-6.2508250825083</c:v>
                </c:pt>
                <c:pt idx="2137">
                  <c:v>-6.257425742574298</c:v>
                </c:pt>
                <c:pt idx="2138">
                  <c:v>-6.264026402640297</c:v>
                </c:pt>
                <c:pt idx="2139">
                  <c:v>-6.270627062706296</c:v>
                </c:pt>
                <c:pt idx="2140">
                  <c:v>-6.277227722772296</c:v>
                </c:pt>
                <c:pt idx="2141">
                  <c:v>-6.283828382838295</c:v>
                </c:pt>
                <c:pt idx="2142">
                  <c:v>-6.290429042904293</c:v>
                </c:pt>
                <c:pt idx="2143">
                  <c:v>-6.297029702970307</c:v>
                </c:pt>
                <c:pt idx="2144">
                  <c:v>-6.303630363036305</c:v>
                </c:pt>
                <c:pt idx="2145">
                  <c:v>-6.310231023102304</c:v>
                </c:pt>
                <c:pt idx="2146">
                  <c:v>-6.316831683168303</c:v>
                </c:pt>
                <c:pt idx="2147">
                  <c:v>-6.323432343234302</c:v>
                </c:pt>
                <c:pt idx="2148">
                  <c:v>-6.3300330033003</c:v>
                </c:pt>
                <c:pt idx="2149">
                  <c:v>-6.3366336633663</c:v>
                </c:pt>
                <c:pt idx="2150">
                  <c:v>-6.343234323432298</c:v>
                </c:pt>
                <c:pt idx="2151">
                  <c:v>-6.349834983498397</c:v>
                </c:pt>
                <c:pt idx="2152">
                  <c:v>-6.356435643564396</c:v>
                </c:pt>
                <c:pt idx="2153">
                  <c:v>-6.363036303630395</c:v>
                </c:pt>
                <c:pt idx="2154">
                  <c:v>-6.369636963696394</c:v>
                </c:pt>
                <c:pt idx="2155">
                  <c:v>-6.376237623762406</c:v>
                </c:pt>
                <c:pt idx="2156">
                  <c:v>-6.382838283828406</c:v>
                </c:pt>
                <c:pt idx="2157">
                  <c:v>-6.389438943894404</c:v>
                </c:pt>
                <c:pt idx="2158">
                  <c:v>-6.396039603960403</c:v>
                </c:pt>
                <c:pt idx="2159">
                  <c:v>-6.402640264026401</c:v>
                </c:pt>
                <c:pt idx="2160">
                  <c:v>-6.4092409240924</c:v>
                </c:pt>
                <c:pt idx="2161">
                  <c:v>-6.4158415841584</c:v>
                </c:pt>
                <c:pt idx="2162">
                  <c:v>-6.4224422442244</c:v>
                </c:pt>
                <c:pt idx="2163">
                  <c:v>-6.429042904290398</c:v>
                </c:pt>
                <c:pt idx="2164">
                  <c:v>-6.435643564356396</c:v>
                </c:pt>
                <c:pt idx="2165">
                  <c:v>-6.442244224422395</c:v>
                </c:pt>
                <c:pt idx="2166">
                  <c:v>-6.448844884488494</c:v>
                </c:pt>
                <c:pt idx="2167">
                  <c:v>-6.45544554455449</c:v>
                </c:pt>
                <c:pt idx="2168">
                  <c:v>-6.462046204620506</c:v>
                </c:pt>
                <c:pt idx="2169">
                  <c:v>-6.468646864686505</c:v>
                </c:pt>
                <c:pt idx="2170">
                  <c:v>-6.47524752475251</c:v>
                </c:pt>
                <c:pt idx="2171">
                  <c:v>-6.48184818481851</c:v>
                </c:pt>
                <c:pt idx="2172">
                  <c:v>-6.488448844884501</c:v>
                </c:pt>
                <c:pt idx="2173">
                  <c:v>-6.4950495049505</c:v>
                </c:pt>
                <c:pt idx="2174">
                  <c:v>-6.5016501650165</c:v>
                </c:pt>
                <c:pt idx="2175">
                  <c:v>-6.508250825082499</c:v>
                </c:pt>
                <c:pt idx="2176">
                  <c:v>-6.514851485148498</c:v>
                </c:pt>
                <c:pt idx="2177">
                  <c:v>-6.521452145214496</c:v>
                </c:pt>
                <c:pt idx="2178">
                  <c:v>-6.528052805280494</c:v>
                </c:pt>
                <c:pt idx="2179">
                  <c:v>-6.534653465346494</c:v>
                </c:pt>
                <c:pt idx="2180">
                  <c:v>-6.541254125412493</c:v>
                </c:pt>
                <c:pt idx="2181">
                  <c:v>-6.547854785478605</c:v>
                </c:pt>
                <c:pt idx="2182">
                  <c:v>-6.554455445544604</c:v>
                </c:pt>
                <c:pt idx="2183">
                  <c:v>-6.561056105610603</c:v>
                </c:pt>
                <c:pt idx="2184">
                  <c:v>-6.567656765676602</c:v>
                </c:pt>
                <c:pt idx="2185">
                  <c:v>-6.5742574257426</c:v>
                </c:pt>
                <c:pt idx="2186">
                  <c:v>-6.5808580858086</c:v>
                </c:pt>
                <c:pt idx="2187">
                  <c:v>-6.5874587458746</c:v>
                </c:pt>
                <c:pt idx="2188">
                  <c:v>-6.594059405940598</c:v>
                </c:pt>
                <c:pt idx="2189">
                  <c:v>-6.600660066006585</c:v>
                </c:pt>
                <c:pt idx="2190">
                  <c:v>-6.607260726072596</c:v>
                </c:pt>
                <c:pt idx="2191">
                  <c:v>-6.613861386138595</c:v>
                </c:pt>
                <c:pt idx="2192">
                  <c:v>-6.620462046204594</c:v>
                </c:pt>
                <c:pt idx="2193">
                  <c:v>-6.627062706270607</c:v>
                </c:pt>
                <c:pt idx="2194">
                  <c:v>-6.633663366336605</c:v>
                </c:pt>
                <c:pt idx="2195">
                  <c:v>-6.640264026402604</c:v>
                </c:pt>
                <c:pt idx="2196">
                  <c:v>-6.646864686468699</c:v>
                </c:pt>
                <c:pt idx="2197">
                  <c:v>-6.653465346534697</c:v>
                </c:pt>
                <c:pt idx="2198">
                  <c:v>-6.660066006600695</c:v>
                </c:pt>
                <c:pt idx="2199">
                  <c:v>-6.666666666666694</c:v>
                </c:pt>
                <c:pt idx="2200">
                  <c:v>-6.673267326732698</c:v>
                </c:pt>
                <c:pt idx="2201">
                  <c:v>-6.679867986798697</c:v>
                </c:pt>
                <c:pt idx="2202">
                  <c:v>-6.686468646864696</c:v>
                </c:pt>
                <c:pt idx="2203">
                  <c:v>-6.693069306930695</c:v>
                </c:pt>
                <c:pt idx="2204">
                  <c:v>-6.699669966996694</c:v>
                </c:pt>
                <c:pt idx="2205">
                  <c:v>-6.706270627062693</c:v>
                </c:pt>
                <c:pt idx="2206">
                  <c:v>-6.712871287128705</c:v>
                </c:pt>
                <c:pt idx="2207">
                  <c:v>-6.719471947194705</c:v>
                </c:pt>
                <c:pt idx="2208">
                  <c:v>-6.726072607260704</c:v>
                </c:pt>
                <c:pt idx="2209">
                  <c:v>-6.7326732673267</c:v>
                </c:pt>
                <c:pt idx="2210">
                  <c:v>-6.739273927392701</c:v>
                </c:pt>
                <c:pt idx="2211">
                  <c:v>-6.745874587458696</c:v>
                </c:pt>
                <c:pt idx="2212">
                  <c:v>-6.752475247524777</c:v>
                </c:pt>
                <c:pt idx="2213">
                  <c:v>-6.759075907590795</c:v>
                </c:pt>
                <c:pt idx="2214">
                  <c:v>-6.765676567656773</c:v>
                </c:pt>
                <c:pt idx="2215">
                  <c:v>-6.772277227722796</c:v>
                </c:pt>
                <c:pt idx="2216">
                  <c:v>-6.778877887788795</c:v>
                </c:pt>
                <c:pt idx="2217">
                  <c:v>-6.785478547854794</c:v>
                </c:pt>
                <c:pt idx="2218">
                  <c:v>-6.792079207920807</c:v>
                </c:pt>
                <c:pt idx="2219">
                  <c:v>-6.798679867986806</c:v>
                </c:pt>
                <c:pt idx="2220">
                  <c:v>-6.805280528052805</c:v>
                </c:pt>
                <c:pt idx="2221">
                  <c:v>-6.811881188118804</c:v>
                </c:pt>
                <c:pt idx="2222">
                  <c:v>-6.818481848184778</c:v>
                </c:pt>
                <c:pt idx="2223">
                  <c:v>-6.825082508250775</c:v>
                </c:pt>
                <c:pt idx="2224">
                  <c:v>-6.8316831683168</c:v>
                </c:pt>
                <c:pt idx="2225">
                  <c:v>-6.838283828382798</c:v>
                </c:pt>
                <c:pt idx="2226">
                  <c:v>-6.844884488448776</c:v>
                </c:pt>
                <c:pt idx="2227">
                  <c:v>-6.851485148514897</c:v>
                </c:pt>
                <c:pt idx="2228">
                  <c:v>-6.858085808580875</c:v>
                </c:pt>
                <c:pt idx="2229">
                  <c:v>-6.86468646864687</c:v>
                </c:pt>
                <c:pt idx="2230">
                  <c:v>-6.871287128712893</c:v>
                </c:pt>
                <c:pt idx="2231">
                  <c:v>-6.877887788778906</c:v>
                </c:pt>
                <c:pt idx="2232">
                  <c:v>-6.884488448844904</c:v>
                </c:pt>
                <c:pt idx="2233">
                  <c:v>-6.891089108910904</c:v>
                </c:pt>
                <c:pt idx="2234">
                  <c:v>-6.897689768976885</c:v>
                </c:pt>
                <c:pt idx="2235">
                  <c:v>-6.904290429042902</c:v>
                </c:pt>
                <c:pt idx="2236">
                  <c:v>-6.910891089108901</c:v>
                </c:pt>
                <c:pt idx="2237">
                  <c:v>-6.9174917491749</c:v>
                </c:pt>
                <c:pt idx="2238">
                  <c:v>-6.924092409240899</c:v>
                </c:pt>
                <c:pt idx="2239">
                  <c:v>-6.930693069306897</c:v>
                </c:pt>
                <c:pt idx="2240">
                  <c:v>-6.9372937293729</c:v>
                </c:pt>
                <c:pt idx="2241">
                  <c:v>-6.943894389438895</c:v>
                </c:pt>
                <c:pt idx="2242">
                  <c:v>-6.950495049504994</c:v>
                </c:pt>
                <c:pt idx="2243">
                  <c:v>-6.957095709571007</c:v>
                </c:pt>
                <c:pt idx="2244">
                  <c:v>-6.963696369637006</c:v>
                </c:pt>
                <c:pt idx="2245">
                  <c:v>-6.97029702970301</c:v>
                </c:pt>
                <c:pt idx="2246">
                  <c:v>-6.976897689769003</c:v>
                </c:pt>
                <c:pt idx="2247">
                  <c:v>-6.983498349835003</c:v>
                </c:pt>
                <c:pt idx="2248">
                  <c:v>-6.990099009901001</c:v>
                </c:pt>
                <c:pt idx="2249">
                  <c:v>-6.996699669967</c:v>
                </c:pt>
                <c:pt idx="2250">
                  <c:v>-7.003300330032999</c:v>
                </c:pt>
                <c:pt idx="2251">
                  <c:v>-7.009900990098997</c:v>
                </c:pt>
                <c:pt idx="2252">
                  <c:v>-7.016501650164995</c:v>
                </c:pt>
                <c:pt idx="2253">
                  <c:v>-7.023102310230994</c:v>
                </c:pt>
                <c:pt idx="2254">
                  <c:v>-7.029702970296984</c:v>
                </c:pt>
                <c:pt idx="2255">
                  <c:v>-7.036303630362994</c:v>
                </c:pt>
                <c:pt idx="2256">
                  <c:v>-7.042904290429107</c:v>
                </c:pt>
                <c:pt idx="2257">
                  <c:v>-7.049504950495105</c:v>
                </c:pt>
                <c:pt idx="2258">
                  <c:v>-7.056105610561104</c:v>
                </c:pt>
                <c:pt idx="2259">
                  <c:v>-7.062706270627078</c:v>
                </c:pt>
                <c:pt idx="2260">
                  <c:v>-7.069306930693102</c:v>
                </c:pt>
                <c:pt idx="2261">
                  <c:v>-7.075907590759101</c:v>
                </c:pt>
                <c:pt idx="2262">
                  <c:v>-7.082508250825078</c:v>
                </c:pt>
                <c:pt idx="2263">
                  <c:v>-7.089108910891099</c:v>
                </c:pt>
                <c:pt idx="2264">
                  <c:v>-7.095709570957085</c:v>
                </c:pt>
                <c:pt idx="2265">
                  <c:v>-7.102310231023078</c:v>
                </c:pt>
                <c:pt idx="2266">
                  <c:v>-7.108910891089075</c:v>
                </c:pt>
                <c:pt idx="2267">
                  <c:v>-7.115511551155056</c:v>
                </c:pt>
                <c:pt idx="2268">
                  <c:v>-7.122112211221068</c:v>
                </c:pt>
                <c:pt idx="2269">
                  <c:v>-7.128712871287079</c:v>
                </c:pt>
                <c:pt idx="2270">
                  <c:v>-7.135313531353105</c:v>
                </c:pt>
                <c:pt idx="2271">
                  <c:v>-7.141914191419204</c:v>
                </c:pt>
                <c:pt idx="2272">
                  <c:v>-7.148514851485166</c:v>
                </c:pt>
                <c:pt idx="2273">
                  <c:v>-7.155115511551178</c:v>
                </c:pt>
                <c:pt idx="2274">
                  <c:v>-7.161716171617194</c:v>
                </c:pt>
                <c:pt idx="2275">
                  <c:v>-7.168316831683184</c:v>
                </c:pt>
                <c:pt idx="2276">
                  <c:v>-7.174917491749198</c:v>
                </c:pt>
                <c:pt idx="2277">
                  <c:v>-7.181518151815196</c:v>
                </c:pt>
                <c:pt idx="2278">
                  <c:v>-7.188118811881194</c:v>
                </c:pt>
                <c:pt idx="2279">
                  <c:v>-7.194719471947184</c:v>
                </c:pt>
                <c:pt idx="2280">
                  <c:v>-7.2013201320132</c:v>
                </c:pt>
                <c:pt idx="2281">
                  <c:v>-7.207920792079193</c:v>
                </c:pt>
                <c:pt idx="2282">
                  <c:v>-7.214521452145195</c:v>
                </c:pt>
                <c:pt idx="2283">
                  <c:v>-7.221122112211205</c:v>
                </c:pt>
                <c:pt idx="2284">
                  <c:v>-7.227722772277204</c:v>
                </c:pt>
                <c:pt idx="2285">
                  <c:v>-7.234323432343202</c:v>
                </c:pt>
                <c:pt idx="2286">
                  <c:v>-7.240924092409202</c:v>
                </c:pt>
                <c:pt idx="2287">
                  <c:v>-7.247524752475194</c:v>
                </c:pt>
                <c:pt idx="2288">
                  <c:v>-7.254125412541295</c:v>
                </c:pt>
                <c:pt idx="2289">
                  <c:v>-7.260726072607294</c:v>
                </c:pt>
                <c:pt idx="2290">
                  <c:v>-7.267326732673297</c:v>
                </c:pt>
                <c:pt idx="2291">
                  <c:v>-7.273927392739295</c:v>
                </c:pt>
                <c:pt idx="2292">
                  <c:v>-7.280528052805295</c:v>
                </c:pt>
                <c:pt idx="2293">
                  <c:v>-7.287128712871294</c:v>
                </c:pt>
                <c:pt idx="2294">
                  <c:v>-7.293729372937306</c:v>
                </c:pt>
                <c:pt idx="2295">
                  <c:v>-7.300330033003305</c:v>
                </c:pt>
                <c:pt idx="2296">
                  <c:v>-7.306930693069304</c:v>
                </c:pt>
                <c:pt idx="2297">
                  <c:v>-7.313531353135278</c:v>
                </c:pt>
                <c:pt idx="2298">
                  <c:v>-7.320132013201301</c:v>
                </c:pt>
                <c:pt idx="2299">
                  <c:v>-7.326732673267282</c:v>
                </c:pt>
                <c:pt idx="2300">
                  <c:v>-7.3333333333333</c:v>
                </c:pt>
                <c:pt idx="2301">
                  <c:v>-7.3399339933993</c:v>
                </c:pt>
                <c:pt idx="2302">
                  <c:v>-7.346534653465273</c:v>
                </c:pt>
                <c:pt idx="2303">
                  <c:v>-7.353135313531395</c:v>
                </c:pt>
                <c:pt idx="2304">
                  <c:v>-7.359735973597385</c:v>
                </c:pt>
                <c:pt idx="2305">
                  <c:v>-7.366336633663394</c:v>
                </c:pt>
                <c:pt idx="2306">
                  <c:v>-7.372937293729389</c:v>
                </c:pt>
                <c:pt idx="2307">
                  <c:v>-7.379537953795404</c:v>
                </c:pt>
                <c:pt idx="2308">
                  <c:v>-7.386138613861405</c:v>
                </c:pt>
                <c:pt idx="2309">
                  <c:v>-7.392739273927385</c:v>
                </c:pt>
                <c:pt idx="2310">
                  <c:v>-7.399339933993403</c:v>
                </c:pt>
                <c:pt idx="2311">
                  <c:v>-7.405940594059402</c:v>
                </c:pt>
                <c:pt idx="2312">
                  <c:v>-7.412541254125395</c:v>
                </c:pt>
                <c:pt idx="2313">
                  <c:v>-7.4191419141914</c:v>
                </c:pt>
                <c:pt idx="2314">
                  <c:v>-7.425742574257399</c:v>
                </c:pt>
                <c:pt idx="2315">
                  <c:v>-7.4323432343234</c:v>
                </c:pt>
                <c:pt idx="2316">
                  <c:v>-7.4389438943894</c:v>
                </c:pt>
                <c:pt idx="2317">
                  <c:v>-7.445544554455474</c:v>
                </c:pt>
                <c:pt idx="2318">
                  <c:v>-7.452145214521494</c:v>
                </c:pt>
                <c:pt idx="2319">
                  <c:v>-7.458745874587507</c:v>
                </c:pt>
                <c:pt idx="2320">
                  <c:v>-7.465346534653505</c:v>
                </c:pt>
                <c:pt idx="2321">
                  <c:v>-7.47194719471951</c:v>
                </c:pt>
                <c:pt idx="2322">
                  <c:v>-7.478547854785504</c:v>
                </c:pt>
                <c:pt idx="2323">
                  <c:v>-7.485148514851502</c:v>
                </c:pt>
                <c:pt idx="2324">
                  <c:v>-7.4917491749175</c:v>
                </c:pt>
                <c:pt idx="2325">
                  <c:v>-7.4983498349835</c:v>
                </c:pt>
                <c:pt idx="2326">
                  <c:v>-7.504950495049497</c:v>
                </c:pt>
                <c:pt idx="2327">
                  <c:v>-7.511551155115495</c:v>
                </c:pt>
                <c:pt idx="2328">
                  <c:v>-7.518151815181485</c:v>
                </c:pt>
                <c:pt idx="2329">
                  <c:v>-7.524752475247477</c:v>
                </c:pt>
                <c:pt idx="2330">
                  <c:v>-7.5313531353135</c:v>
                </c:pt>
                <c:pt idx="2331">
                  <c:v>-7.537953795379494</c:v>
                </c:pt>
                <c:pt idx="2332">
                  <c:v>-7.544554455445605</c:v>
                </c:pt>
                <c:pt idx="2333">
                  <c:v>-7.551155115511606</c:v>
                </c:pt>
                <c:pt idx="2334">
                  <c:v>-7.557755775577604</c:v>
                </c:pt>
                <c:pt idx="2335">
                  <c:v>-7.564356435643603</c:v>
                </c:pt>
                <c:pt idx="2336">
                  <c:v>-7.570957095709601</c:v>
                </c:pt>
                <c:pt idx="2337">
                  <c:v>-7.577557755775601</c:v>
                </c:pt>
                <c:pt idx="2338">
                  <c:v>-7.5841584158416</c:v>
                </c:pt>
                <c:pt idx="2339">
                  <c:v>-7.590759075907599</c:v>
                </c:pt>
                <c:pt idx="2340">
                  <c:v>-7.597359735973597</c:v>
                </c:pt>
                <c:pt idx="2341">
                  <c:v>-7.603960396039596</c:v>
                </c:pt>
                <c:pt idx="2342">
                  <c:v>-7.610561056105571</c:v>
                </c:pt>
                <c:pt idx="2343">
                  <c:v>-7.617161716171584</c:v>
                </c:pt>
                <c:pt idx="2344">
                  <c:v>-7.623762376237574</c:v>
                </c:pt>
                <c:pt idx="2345">
                  <c:v>-7.630363036303608</c:v>
                </c:pt>
                <c:pt idx="2346">
                  <c:v>-7.636963696369606</c:v>
                </c:pt>
                <c:pt idx="2347">
                  <c:v>-7.64356435643568</c:v>
                </c:pt>
                <c:pt idx="2348">
                  <c:v>-7.650165016501694</c:v>
                </c:pt>
                <c:pt idx="2349">
                  <c:v>-7.656765676567684</c:v>
                </c:pt>
                <c:pt idx="2350">
                  <c:v>-7.663366336633698</c:v>
                </c:pt>
                <c:pt idx="2351">
                  <c:v>-7.669966996699697</c:v>
                </c:pt>
                <c:pt idx="2352">
                  <c:v>-7.676567656765695</c:v>
                </c:pt>
                <c:pt idx="2353">
                  <c:v>-7.683168316831697</c:v>
                </c:pt>
                <c:pt idx="2354">
                  <c:v>-7.689768976897696</c:v>
                </c:pt>
                <c:pt idx="2355">
                  <c:v>-7.696369636963694</c:v>
                </c:pt>
                <c:pt idx="2356">
                  <c:v>-7.702970297029694</c:v>
                </c:pt>
                <c:pt idx="2357">
                  <c:v>-7.709570957095694</c:v>
                </c:pt>
                <c:pt idx="2358">
                  <c:v>-7.716171617161706</c:v>
                </c:pt>
                <c:pt idx="2359">
                  <c:v>-7.722772277227684</c:v>
                </c:pt>
                <c:pt idx="2360">
                  <c:v>-7.729372937293704</c:v>
                </c:pt>
                <c:pt idx="2361">
                  <c:v>-7.735973597359703</c:v>
                </c:pt>
                <c:pt idx="2362">
                  <c:v>-7.742574257425671</c:v>
                </c:pt>
                <c:pt idx="2363">
                  <c:v>-7.749174917491699</c:v>
                </c:pt>
                <c:pt idx="2364">
                  <c:v>-7.755775577557769</c:v>
                </c:pt>
                <c:pt idx="2365">
                  <c:v>-7.762376237623779</c:v>
                </c:pt>
                <c:pt idx="2366">
                  <c:v>-7.768976897689776</c:v>
                </c:pt>
                <c:pt idx="2367">
                  <c:v>-7.775577557755771</c:v>
                </c:pt>
                <c:pt idx="2368">
                  <c:v>-7.782178217821785</c:v>
                </c:pt>
                <c:pt idx="2369">
                  <c:v>-7.788778877887775</c:v>
                </c:pt>
                <c:pt idx="2370">
                  <c:v>-7.795379537953806</c:v>
                </c:pt>
                <c:pt idx="2371">
                  <c:v>-7.801980198019805</c:v>
                </c:pt>
                <c:pt idx="2372">
                  <c:v>-7.808580858085764</c:v>
                </c:pt>
                <c:pt idx="2373">
                  <c:v>-7.815181518151774</c:v>
                </c:pt>
                <c:pt idx="2374">
                  <c:v>-7.821782178217783</c:v>
                </c:pt>
                <c:pt idx="2375">
                  <c:v>-7.828382838283779</c:v>
                </c:pt>
                <c:pt idx="2376">
                  <c:v>-7.8349834983498</c:v>
                </c:pt>
                <c:pt idx="2377">
                  <c:v>-7.841584158415769</c:v>
                </c:pt>
                <c:pt idx="2378">
                  <c:v>-7.848184818481873</c:v>
                </c:pt>
                <c:pt idx="2379">
                  <c:v>-7.854785478547868</c:v>
                </c:pt>
                <c:pt idx="2380">
                  <c:v>-7.861386138613895</c:v>
                </c:pt>
                <c:pt idx="2381">
                  <c:v>-7.867986798679873</c:v>
                </c:pt>
                <c:pt idx="2382">
                  <c:v>-7.874587458745878</c:v>
                </c:pt>
                <c:pt idx="2383">
                  <c:v>-7.881188118811906</c:v>
                </c:pt>
                <c:pt idx="2384">
                  <c:v>-7.887788778877884</c:v>
                </c:pt>
                <c:pt idx="2385">
                  <c:v>-7.894389438943904</c:v>
                </c:pt>
                <c:pt idx="2386">
                  <c:v>-7.900990099009903</c:v>
                </c:pt>
                <c:pt idx="2387">
                  <c:v>-7.907590759075894</c:v>
                </c:pt>
                <c:pt idx="2388">
                  <c:v>-7.9141914191419</c:v>
                </c:pt>
                <c:pt idx="2389">
                  <c:v>-7.920792079207898</c:v>
                </c:pt>
                <c:pt idx="2390">
                  <c:v>-7.927392739273898</c:v>
                </c:pt>
                <c:pt idx="2391">
                  <c:v>-7.933993399339898</c:v>
                </c:pt>
                <c:pt idx="2392">
                  <c:v>-7.940594059405885</c:v>
                </c:pt>
                <c:pt idx="2393">
                  <c:v>-7.947194719471994</c:v>
                </c:pt>
                <c:pt idx="2394">
                  <c:v>-7.953795379537985</c:v>
                </c:pt>
                <c:pt idx="2395">
                  <c:v>-7.960396039604006</c:v>
                </c:pt>
                <c:pt idx="2396">
                  <c:v>-7.966996699670005</c:v>
                </c:pt>
                <c:pt idx="2397">
                  <c:v>-7.973597359736004</c:v>
                </c:pt>
                <c:pt idx="2398">
                  <c:v>-7.980198019802003</c:v>
                </c:pt>
                <c:pt idx="2399">
                  <c:v>-7.986798679868002</c:v>
                </c:pt>
                <c:pt idx="2400">
                  <c:v>-7.993399339934</c:v>
                </c:pt>
                <c:pt idx="2401">
                  <c:v>-8.0</c:v>
                </c:pt>
              </c:numCache>
            </c:numRef>
          </c:xVal>
          <c:yVal>
            <c:numRef>
              <c:f>Sheet1!$D$1:$D$2402</c:f>
              <c:numCache>
                <c:formatCode>General</c:formatCode>
                <c:ptCount val="2402"/>
                <c:pt idx="0">
                  <c:v>0.849721985782892</c:v>
                </c:pt>
                <c:pt idx="1">
                  <c:v>0.829229529298741</c:v>
                </c:pt>
                <c:pt idx="2">
                  <c:v>0.822398710470691</c:v>
                </c:pt>
                <c:pt idx="3">
                  <c:v>0.822398710470691</c:v>
                </c:pt>
                <c:pt idx="4">
                  <c:v>0.822398710470691</c:v>
                </c:pt>
                <c:pt idx="5">
                  <c:v>0.829229529298741</c:v>
                </c:pt>
                <c:pt idx="6">
                  <c:v>0.822398710470691</c:v>
                </c:pt>
                <c:pt idx="7">
                  <c:v>0.829229529298741</c:v>
                </c:pt>
                <c:pt idx="8">
                  <c:v>0.822398710470691</c:v>
                </c:pt>
                <c:pt idx="9">
                  <c:v>0.822398710470691</c:v>
                </c:pt>
                <c:pt idx="10">
                  <c:v>0.822398710470691</c:v>
                </c:pt>
                <c:pt idx="11">
                  <c:v>0.829229529298741</c:v>
                </c:pt>
                <c:pt idx="12">
                  <c:v>0.822398710470691</c:v>
                </c:pt>
                <c:pt idx="13">
                  <c:v>0.829229529298741</c:v>
                </c:pt>
                <c:pt idx="14">
                  <c:v>0.822398710470691</c:v>
                </c:pt>
                <c:pt idx="15">
                  <c:v>0.822398710470691</c:v>
                </c:pt>
                <c:pt idx="16">
                  <c:v>0.822398710470691</c:v>
                </c:pt>
                <c:pt idx="17">
                  <c:v>0.829229529298741</c:v>
                </c:pt>
                <c:pt idx="18">
                  <c:v>0.829229529298741</c:v>
                </c:pt>
                <c:pt idx="19">
                  <c:v>0.829229529298741</c:v>
                </c:pt>
                <c:pt idx="20">
                  <c:v>0.829229529298741</c:v>
                </c:pt>
                <c:pt idx="21">
                  <c:v>0.822398710470691</c:v>
                </c:pt>
                <c:pt idx="22">
                  <c:v>0.822398710470691</c:v>
                </c:pt>
                <c:pt idx="23">
                  <c:v>0.80190625398654</c:v>
                </c:pt>
                <c:pt idx="24">
                  <c:v>0.80873707281459</c:v>
                </c:pt>
                <c:pt idx="25">
                  <c:v>0.822398710470691</c:v>
                </c:pt>
                <c:pt idx="26">
                  <c:v>0.81556789164264</c:v>
                </c:pt>
                <c:pt idx="27">
                  <c:v>0.81556789164264</c:v>
                </c:pt>
                <c:pt idx="28">
                  <c:v>0.822398710470691</c:v>
                </c:pt>
                <c:pt idx="29">
                  <c:v>0.822398710470691</c:v>
                </c:pt>
                <c:pt idx="30">
                  <c:v>0.822398710470691</c:v>
                </c:pt>
                <c:pt idx="31">
                  <c:v>0.822398710470691</c:v>
                </c:pt>
                <c:pt idx="32">
                  <c:v>0.822398710470691</c:v>
                </c:pt>
                <c:pt idx="33">
                  <c:v>0.829229529298741</c:v>
                </c:pt>
                <c:pt idx="34">
                  <c:v>0.822398710470691</c:v>
                </c:pt>
                <c:pt idx="35">
                  <c:v>0.822398710470691</c:v>
                </c:pt>
                <c:pt idx="36">
                  <c:v>0.822398710470691</c:v>
                </c:pt>
                <c:pt idx="37">
                  <c:v>0.822398710470691</c:v>
                </c:pt>
                <c:pt idx="38">
                  <c:v>0.829229529298741</c:v>
                </c:pt>
                <c:pt idx="39">
                  <c:v>0.829229529298741</c:v>
                </c:pt>
                <c:pt idx="40">
                  <c:v>0.829229529298741</c:v>
                </c:pt>
                <c:pt idx="41">
                  <c:v>0.829229529298741</c:v>
                </c:pt>
                <c:pt idx="42">
                  <c:v>0.829229529298741</c:v>
                </c:pt>
                <c:pt idx="43">
                  <c:v>0.829229529298741</c:v>
                </c:pt>
                <c:pt idx="44">
                  <c:v>0.822398710470691</c:v>
                </c:pt>
                <c:pt idx="45">
                  <c:v>0.81556789164264</c:v>
                </c:pt>
                <c:pt idx="46">
                  <c:v>0.829229529298741</c:v>
                </c:pt>
                <c:pt idx="47">
                  <c:v>0.829229529298741</c:v>
                </c:pt>
                <c:pt idx="48">
                  <c:v>0.829229529298741</c:v>
                </c:pt>
                <c:pt idx="49">
                  <c:v>0.822398710470691</c:v>
                </c:pt>
                <c:pt idx="50">
                  <c:v>0.822398710470691</c:v>
                </c:pt>
                <c:pt idx="51">
                  <c:v>0.822398710470691</c:v>
                </c:pt>
                <c:pt idx="52">
                  <c:v>0.829229529298741</c:v>
                </c:pt>
                <c:pt idx="53">
                  <c:v>0.829229529298741</c:v>
                </c:pt>
                <c:pt idx="54">
                  <c:v>0.836060348126791</c:v>
                </c:pt>
                <c:pt idx="55">
                  <c:v>0.829229529298741</c:v>
                </c:pt>
                <c:pt idx="56">
                  <c:v>0.836060348126791</c:v>
                </c:pt>
                <c:pt idx="57">
                  <c:v>0.836060348126791</c:v>
                </c:pt>
                <c:pt idx="58">
                  <c:v>0.836060348126791</c:v>
                </c:pt>
                <c:pt idx="59">
                  <c:v>0.836060348126791</c:v>
                </c:pt>
                <c:pt idx="60">
                  <c:v>0.836060348126791</c:v>
                </c:pt>
                <c:pt idx="61">
                  <c:v>0.829229529298741</c:v>
                </c:pt>
                <c:pt idx="62">
                  <c:v>0.836060348126791</c:v>
                </c:pt>
                <c:pt idx="63">
                  <c:v>0.829229529298741</c:v>
                </c:pt>
                <c:pt idx="64">
                  <c:v>0.836060348126791</c:v>
                </c:pt>
                <c:pt idx="65">
                  <c:v>0.822398710470691</c:v>
                </c:pt>
                <c:pt idx="66">
                  <c:v>0.829229529298741</c:v>
                </c:pt>
                <c:pt idx="67">
                  <c:v>0.836060348126791</c:v>
                </c:pt>
                <c:pt idx="68">
                  <c:v>0.836060348126791</c:v>
                </c:pt>
                <c:pt idx="69">
                  <c:v>0.842891166954842</c:v>
                </c:pt>
                <c:pt idx="70">
                  <c:v>0.842891166954842</c:v>
                </c:pt>
                <c:pt idx="71">
                  <c:v>0.842891166954842</c:v>
                </c:pt>
                <c:pt idx="72">
                  <c:v>0.842891166954842</c:v>
                </c:pt>
                <c:pt idx="73">
                  <c:v>0.842891166954842</c:v>
                </c:pt>
                <c:pt idx="74">
                  <c:v>0.842891166954842</c:v>
                </c:pt>
                <c:pt idx="75">
                  <c:v>0.842891166954842</c:v>
                </c:pt>
                <c:pt idx="76">
                  <c:v>0.842891166954842</c:v>
                </c:pt>
                <c:pt idx="77">
                  <c:v>0.842891166954842</c:v>
                </c:pt>
                <c:pt idx="78">
                  <c:v>0.842891166954842</c:v>
                </c:pt>
                <c:pt idx="79">
                  <c:v>0.836060348126791</c:v>
                </c:pt>
                <c:pt idx="80">
                  <c:v>0.842891166954842</c:v>
                </c:pt>
                <c:pt idx="81">
                  <c:v>0.842891166954842</c:v>
                </c:pt>
                <c:pt idx="82">
                  <c:v>0.849721985782892</c:v>
                </c:pt>
                <c:pt idx="83">
                  <c:v>0.842891166954842</c:v>
                </c:pt>
                <c:pt idx="84">
                  <c:v>0.849721985782892</c:v>
                </c:pt>
                <c:pt idx="85">
                  <c:v>0.842891166954842</c:v>
                </c:pt>
                <c:pt idx="86">
                  <c:v>0.842891166954842</c:v>
                </c:pt>
                <c:pt idx="87">
                  <c:v>0.849721985782892</c:v>
                </c:pt>
                <c:pt idx="88">
                  <c:v>0.842891166954842</c:v>
                </c:pt>
                <c:pt idx="89">
                  <c:v>0.842891166954842</c:v>
                </c:pt>
                <c:pt idx="90">
                  <c:v>0.842891166954842</c:v>
                </c:pt>
                <c:pt idx="91">
                  <c:v>0.849721985782892</c:v>
                </c:pt>
                <c:pt idx="92">
                  <c:v>0.842891166954842</c:v>
                </c:pt>
                <c:pt idx="93">
                  <c:v>0.842891166954842</c:v>
                </c:pt>
                <c:pt idx="94">
                  <c:v>0.842891166954842</c:v>
                </c:pt>
                <c:pt idx="95">
                  <c:v>0.836060348126791</c:v>
                </c:pt>
                <c:pt idx="96">
                  <c:v>0.836060348126791</c:v>
                </c:pt>
                <c:pt idx="97">
                  <c:v>0.849721985782892</c:v>
                </c:pt>
                <c:pt idx="98">
                  <c:v>0.842891166954842</c:v>
                </c:pt>
                <c:pt idx="99">
                  <c:v>0.849721985782892</c:v>
                </c:pt>
                <c:pt idx="100">
                  <c:v>0.856552804610942</c:v>
                </c:pt>
                <c:pt idx="101">
                  <c:v>0.849721985782892</c:v>
                </c:pt>
                <c:pt idx="102">
                  <c:v>0.849721985782892</c:v>
                </c:pt>
                <c:pt idx="103">
                  <c:v>0.849721985782892</c:v>
                </c:pt>
                <c:pt idx="104">
                  <c:v>0.856552804610942</c:v>
                </c:pt>
                <c:pt idx="105">
                  <c:v>0.849721985782892</c:v>
                </c:pt>
                <c:pt idx="106">
                  <c:v>0.849721985782892</c:v>
                </c:pt>
                <c:pt idx="107">
                  <c:v>0.842891166954842</c:v>
                </c:pt>
                <c:pt idx="108">
                  <c:v>0.842891166954842</c:v>
                </c:pt>
                <c:pt idx="109">
                  <c:v>0.842891166954842</c:v>
                </c:pt>
                <c:pt idx="110">
                  <c:v>0.849721985782892</c:v>
                </c:pt>
                <c:pt idx="111">
                  <c:v>0.849721985782892</c:v>
                </c:pt>
                <c:pt idx="112">
                  <c:v>0.849721985782892</c:v>
                </c:pt>
                <c:pt idx="113">
                  <c:v>0.849721985782892</c:v>
                </c:pt>
                <c:pt idx="114">
                  <c:v>0.842891166954842</c:v>
                </c:pt>
                <c:pt idx="115">
                  <c:v>0.849721985782892</c:v>
                </c:pt>
                <c:pt idx="116">
                  <c:v>0.856552804610942</c:v>
                </c:pt>
                <c:pt idx="117">
                  <c:v>0.849721985782892</c:v>
                </c:pt>
                <c:pt idx="118">
                  <c:v>0.849721985782892</c:v>
                </c:pt>
                <c:pt idx="119">
                  <c:v>0.849721985782892</c:v>
                </c:pt>
                <c:pt idx="120">
                  <c:v>0.849721985782892</c:v>
                </c:pt>
                <c:pt idx="121">
                  <c:v>0.849721985782892</c:v>
                </c:pt>
                <c:pt idx="122">
                  <c:v>0.856552804610942</c:v>
                </c:pt>
                <c:pt idx="123">
                  <c:v>0.856552804610942</c:v>
                </c:pt>
                <c:pt idx="124">
                  <c:v>0.856552804610942</c:v>
                </c:pt>
                <c:pt idx="125">
                  <c:v>0.829229529298741</c:v>
                </c:pt>
                <c:pt idx="126">
                  <c:v>0.836060348126791</c:v>
                </c:pt>
                <c:pt idx="127">
                  <c:v>0.849721985782892</c:v>
                </c:pt>
                <c:pt idx="128">
                  <c:v>0.849721985782892</c:v>
                </c:pt>
                <c:pt idx="129">
                  <c:v>0.849721985782892</c:v>
                </c:pt>
                <c:pt idx="130">
                  <c:v>0.849721985782892</c:v>
                </c:pt>
                <c:pt idx="131">
                  <c:v>0.842891166954842</c:v>
                </c:pt>
                <c:pt idx="132">
                  <c:v>0.849721985782892</c:v>
                </c:pt>
                <c:pt idx="133">
                  <c:v>0.849721985782892</c:v>
                </c:pt>
                <c:pt idx="134">
                  <c:v>0.849721985782892</c:v>
                </c:pt>
                <c:pt idx="135">
                  <c:v>0.849721985782892</c:v>
                </c:pt>
                <c:pt idx="136">
                  <c:v>0.849721985782892</c:v>
                </c:pt>
                <c:pt idx="137">
                  <c:v>0.849721985782892</c:v>
                </c:pt>
                <c:pt idx="138">
                  <c:v>0.836060348126791</c:v>
                </c:pt>
                <c:pt idx="139">
                  <c:v>0.842891166954842</c:v>
                </c:pt>
                <c:pt idx="140">
                  <c:v>0.849721985782892</c:v>
                </c:pt>
                <c:pt idx="141">
                  <c:v>0.849721985782892</c:v>
                </c:pt>
                <c:pt idx="142">
                  <c:v>0.849721985782892</c:v>
                </c:pt>
                <c:pt idx="143">
                  <c:v>0.849721985782892</c:v>
                </c:pt>
                <c:pt idx="144">
                  <c:v>0.849721985782892</c:v>
                </c:pt>
                <c:pt idx="145">
                  <c:v>0.849721985782892</c:v>
                </c:pt>
                <c:pt idx="146">
                  <c:v>0.849721985782892</c:v>
                </c:pt>
                <c:pt idx="147">
                  <c:v>0.842891166954842</c:v>
                </c:pt>
                <c:pt idx="148">
                  <c:v>0.842891166954842</c:v>
                </c:pt>
                <c:pt idx="149">
                  <c:v>0.842891166954842</c:v>
                </c:pt>
                <c:pt idx="150">
                  <c:v>0.849721985782892</c:v>
                </c:pt>
                <c:pt idx="151">
                  <c:v>0.842891166954842</c:v>
                </c:pt>
                <c:pt idx="152">
                  <c:v>0.842891166954842</c:v>
                </c:pt>
                <c:pt idx="153">
                  <c:v>0.849721985782892</c:v>
                </c:pt>
                <c:pt idx="154">
                  <c:v>0.842891166954842</c:v>
                </c:pt>
                <c:pt idx="155">
                  <c:v>0.842891166954842</c:v>
                </c:pt>
                <c:pt idx="156">
                  <c:v>0.849721985782892</c:v>
                </c:pt>
                <c:pt idx="157">
                  <c:v>0.849721985782892</c:v>
                </c:pt>
                <c:pt idx="158">
                  <c:v>0.842891166954842</c:v>
                </c:pt>
                <c:pt idx="159">
                  <c:v>0.842891166954842</c:v>
                </c:pt>
                <c:pt idx="160">
                  <c:v>0.836060348126791</c:v>
                </c:pt>
                <c:pt idx="161">
                  <c:v>0.836060348126791</c:v>
                </c:pt>
                <c:pt idx="162">
                  <c:v>0.836060348126791</c:v>
                </c:pt>
                <c:pt idx="163">
                  <c:v>0.842891166954842</c:v>
                </c:pt>
                <c:pt idx="164">
                  <c:v>0.836060348126791</c:v>
                </c:pt>
                <c:pt idx="165">
                  <c:v>0.842891166954842</c:v>
                </c:pt>
                <c:pt idx="166">
                  <c:v>0.842891166954842</c:v>
                </c:pt>
                <c:pt idx="167">
                  <c:v>0.836060348126791</c:v>
                </c:pt>
                <c:pt idx="168">
                  <c:v>0.836060348126791</c:v>
                </c:pt>
                <c:pt idx="169">
                  <c:v>0.842891166954842</c:v>
                </c:pt>
                <c:pt idx="170">
                  <c:v>0.842891166954842</c:v>
                </c:pt>
                <c:pt idx="171">
                  <c:v>0.836060348126791</c:v>
                </c:pt>
                <c:pt idx="172">
                  <c:v>0.836060348126791</c:v>
                </c:pt>
                <c:pt idx="173">
                  <c:v>0.836060348126791</c:v>
                </c:pt>
                <c:pt idx="174">
                  <c:v>0.829229529298741</c:v>
                </c:pt>
                <c:pt idx="175">
                  <c:v>0.836060348126791</c:v>
                </c:pt>
                <c:pt idx="176">
                  <c:v>0.836060348126791</c:v>
                </c:pt>
                <c:pt idx="177">
                  <c:v>0.836060348126791</c:v>
                </c:pt>
                <c:pt idx="178">
                  <c:v>0.829229529298741</c:v>
                </c:pt>
                <c:pt idx="179">
                  <c:v>0.836060348126791</c:v>
                </c:pt>
                <c:pt idx="180">
                  <c:v>0.836060348126791</c:v>
                </c:pt>
                <c:pt idx="181">
                  <c:v>0.836060348126791</c:v>
                </c:pt>
                <c:pt idx="182">
                  <c:v>0.836060348126791</c:v>
                </c:pt>
                <c:pt idx="183">
                  <c:v>0.829229529298741</c:v>
                </c:pt>
                <c:pt idx="184">
                  <c:v>0.836060348126791</c:v>
                </c:pt>
                <c:pt idx="185">
                  <c:v>0.829229529298741</c:v>
                </c:pt>
                <c:pt idx="186">
                  <c:v>0.836060348126791</c:v>
                </c:pt>
                <c:pt idx="187">
                  <c:v>0.829229529298741</c:v>
                </c:pt>
                <c:pt idx="188">
                  <c:v>0.829229529298741</c:v>
                </c:pt>
                <c:pt idx="189">
                  <c:v>0.822398710470691</c:v>
                </c:pt>
                <c:pt idx="190">
                  <c:v>0.829229529298741</c:v>
                </c:pt>
                <c:pt idx="191">
                  <c:v>0.829229529298741</c:v>
                </c:pt>
                <c:pt idx="192">
                  <c:v>0.829229529298741</c:v>
                </c:pt>
                <c:pt idx="193">
                  <c:v>0.829229529298741</c:v>
                </c:pt>
                <c:pt idx="194">
                  <c:v>0.829229529298741</c:v>
                </c:pt>
                <c:pt idx="195">
                  <c:v>0.829229529298741</c:v>
                </c:pt>
                <c:pt idx="196">
                  <c:v>0.822398710470691</c:v>
                </c:pt>
                <c:pt idx="197">
                  <c:v>0.829229529298741</c:v>
                </c:pt>
                <c:pt idx="198">
                  <c:v>0.829229529298741</c:v>
                </c:pt>
                <c:pt idx="199">
                  <c:v>0.822398710470691</c:v>
                </c:pt>
                <c:pt idx="200">
                  <c:v>0.829229529298741</c:v>
                </c:pt>
                <c:pt idx="201">
                  <c:v>0.822398710470691</c:v>
                </c:pt>
                <c:pt idx="202">
                  <c:v>0.822398710470691</c:v>
                </c:pt>
                <c:pt idx="203">
                  <c:v>0.822398710470691</c:v>
                </c:pt>
                <c:pt idx="204">
                  <c:v>0.81556789164264</c:v>
                </c:pt>
                <c:pt idx="205">
                  <c:v>0.822398710470691</c:v>
                </c:pt>
                <c:pt idx="206">
                  <c:v>0.80190625398654</c:v>
                </c:pt>
                <c:pt idx="207">
                  <c:v>0.80873707281459</c:v>
                </c:pt>
                <c:pt idx="208">
                  <c:v>0.81556789164264</c:v>
                </c:pt>
                <c:pt idx="209">
                  <c:v>0.822398710470691</c:v>
                </c:pt>
                <c:pt idx="210">
                  <c:v>0.81556789164264</c:v>
                </c:pt>
                <c:pt idx="211">
                  <c:v>0.81556789164264</c:v>
                </c:pt>
                <c:pt idx="212">
                  <c:v>0.81556789164264</c:v>
                </c:pt>
                <c:pt idx="213">
                  <c:v>0.81556789164264</c:v>
                </c:pt>
                <c:pt idx="214">
                  <c:v>0.822398710470691</c:v>
                </c:pt>
                <c:pt idx="215">
                  <c:v>0.822398710470691</c:v>
                </c:pt>
                <c:pt idx="216">
                  <c:v>0.81556789164264</c:v>
                </c:pt>
                <c:pt idx="217">
                  <c:v>0.80873707281459</c:v>
                </c:pt>
                <c:pt idx="218">
                  <c:v>0.80873707281459</c:v>
                </c:pt>
                <c:pt idx="219">
                  <c:v>0.80873707281459</c:v>
                </c:pt>
                <c:pt idx="220">
                  <c:v>0.80873707281459</c:v>
                </c:pt>
                <c:pt idx="221">
                  <c:v>0.81556789164264</c:v>
                </c:pt>
                <c:pt idx="222">
                  <c:v>0.80873707281459</c:v>
                </c:pt>
                <c:pt idx="223">
                  <c:v>0.80190625398654</c:v>
                </c:pt>
                <c:pt idx="224">
                  <c:v>0.80190625398654</c:v>
                </c:pt>
                <c:pt idx="225">
                  <c:v>0.80873707281459</c:v>
                </c:pt>
                <c:pt idx="226">
                  <c:v>0.80873707281459</c:v>
                </c:pt>
                <c:pt idx="227">
                  <c:v>0.80873707281459</c:v>
                </c:pt>
                <c:pt idx="228">
                  <c:v>0.80873707281459</c:v>
                </c:pt>
                <c:pt idx="229">
                  <c:v>0.795075435158489</c:v>
                </c:pt>
                <c:pt idx="230">
                  <c:v>0.788244616330439</c:v>
                </c:pt>
                <c:pt idx="231">
                  <c:v>0.795075435158489</c:v>
                </c:pt>
                <c:pt idx="232">
                  <c:v>0.80190625398654</c:v>
                </c:pt>
                <c:pt idx="233">
                  <c:v>0.80190625398654</c:v>
                </c:pt>
                <c:pt idx="234">
                  <c:v>0.795075435158489</c:v>
                </c:pt>
                <c:pt idx="235">
                  <c:v>0.781413797502389</c:v>
                </c:pt>
                <c:pt idx="236">
                  <c:v>0.781413797502389</c:v>
                </c:pt>
                <c:pt idx="237">
                  <c:v>0.795075435158489</c:v>
                </c:pt>
                <c:pt idx="238">
                  <c:v>0.80190625398654</c:v>
                </c:pt>
                <c:pt idx="239">
                  <c:v>0.795075435158489</c:v>
                </c:pt>
                <c:pt idx="240">
                  <c:v>0.774582978674338</c:v>
                </c:pt>
                <c:pt idx="241">
                  <c:v>0.781413797502389</c:v>
                </c:pt>
                <c:pt idx="242">
                  <c:v>0.795075435158489</c:v>
                </c:pt>
                <c:pt idx="243">
                  <c:v>0.795075435158489</c:v>
                </c:pt>
                <c:pt idx="244">
                  <c:v>0.795075435158489</c:v>
                </c:pt>
                <c:pt idx="245">
                  <c:v>0.80190625398654</c:v>
                </c:pt>
                <c:pt idx="246">
                  <c:v>0.795075435158489</c:v>
                </c:pt>
                <c:pt idx="247">
                  <c:v>0.781413797502389</c:v>
                </c:pt>
                <c:pt idx="248">
                  <c:v>0.774582978674338</c:v>
                </c:pt>
                <c:pt idx="249">
                  <c:v>0.788244616330439</c:v>
                </c:pt>
                <c:pt idx="250">
                  <c:v>0.788244616330439</c:v>
                </c:pt>
                <c:pt idx="251">
                  <c:v>0.788244616330439</c:v>
                </c:pt>
                <c:pt idx="252">
                  <c:v>0.781413797502389</c:v>
                </c:pt>
                <c:pt idx="253">
                  <c:v>0.754090522190187</c:v>
                </c:pt>
                <c:pt idx="254">
                  <c:v>0.767752159846288</c:v>
                </c:pt>
                <c:pt idx="255">
                  <c:v>0.788244616330439</c:v>
                </c:pt>
                <c:pt idx="256">
                  <c:v>0.788244616330439</c:v>
                </c:pt>
                <c:pt idx="257">
                  <c:v>0.781413797502389</c:v>
                </c:pt>
                <c:pt idx="258">
                  <c:v>0.774582978674338</c:v>
                </c:pt>
                <c:pt idx="259">
                  <c:v>0.767752159846288</c:v>
                </c:pt>
                <c:pt idx="260">
                  <c:v>0.774582978674338</c:v>
                </c:pt>
                <c:pt idx="261">
                  <c:v>0.774582978674338</c:v>
                </c:pt>
                <c:pt idx="262">
                  <c:v>0.760921341018237</c:v>
                </c:pt>
                <c:pt idx="263">
                  <c:v>0.767752159846288</c:v>
                </c:pt>
                <c:pt idx="264">
                  <c:v>0.767752159846288</c:v>
                </c:pt>
                <c:pt idx="265">
                  <c:v>0.767752159846288</c:v>
                </c:pt>
                <c:pt idx="266">
                  <c:v>0.767752159846288</c:v>
                </c:pt>
                <c:pt idx="267">
                  <c:v>0.774582978674338</c:v>
                </c:pt>
                <c:pt idx="268">
                  <c:v>0.774582978674338</c:v>
                </c:pt>
                <c:pt idx="269">
                  <c:v>0.767752159846288</c:v>
                </c:pt>
                <c:pt idx="270">
                  <c:v>0.774582978674338</c:v>
                </c:pt>
                <c:pt idx="271">
                  <c:v>0.767752159846288</c:v>
                </c:pt>
                <c:pt idx="272">
                  <c:v>0.767752159846288</c:v>
                </c:pt>
                <c:pt idx="273">
                  <c:v>0.774582978674338</c:v>
                </c:pt>
                <c:pt idx="274">
                  <c:v>0.774582978674338</c:v>
                </c:pt>
                <c:pt idx="275">
                  <c:v>0.767752159846288</c:v>
                </c:pt>
                <c:pt idx="276">
                  <c:v>0.760921341018237</c:v>
                </c:pt>
                <c:pt idx="277">
                  <c:v>0.760921341018237</c:v>
                </c:pt>
                <c:pt idx="278">
                  <c:v>0.760921341018237</c:v>
                </c:pt>
                <c:pt idx="279">
                  <c:v>0.747259703362137</c:v>
                </c:pt>
                <c:pt idx="280">
                  <c:v>0.740428884534086</c:v>
                </c:pt>
                <c:pt idx="281">
                  <c:v>0.747259703362137</c:v>
                </c:pt>
                <c:pt idx="282">
                  <c:v>0.760921341018237</c:v>
                </c:pt>
                <c:pt idx="283">
                  <c:v>0.754090522190187</c:v>
                </c:pt>
                <c:pt idx="284">
                  <c:v>0.754090522190187</c:v>
                </c:pt>
                <c:pt idx="285">
                  <c:v>0.754090522190187</c:v>
                </c:pt>
                <c:pt idx="286">
                  <c:v>0.760921341018237</c:v>
                </c:pt>
                <c:pt idx="287">
                  <c:v>0.754090522190187</c:v>
                </c:pt>
                <c:pt idx="288">
                  <c:v>0.754090522190187</c:v>
                </c:pt>
                <c:pt idx="289">
                  <c:v>0.754090522190187</c:v>
                </c:pt>
                <c:pt idx="290">
                  <c:v>0.754090522190187</c:v>
                </c:pt>
                <c:pt idx="291">
                  <c:v>0.754090522190187</c:v>
                </c:pt>
                <c:pt idx="292">
                  <c:v>0.754090522190187</c:v>
                </c:pt>
                <c:pt idx="293">
                  <c:v>0.747259703362137</c:v>
                </c:pt>
                <c:pt idx="294">
                  <c:v>0.747259703362137</c:v>
                </c:pt>
                <c:pt idx="295">
                  <c:v>0.754090522190187</c:v>
                </c:pt>
                <c:pt idx="296">
                  <c:v>0.754090522190187</c:v>
                </c:pt>
                <c:pt idx="297">
                  <c:v>0.740428884534086</c:v>
                </c:pt>
                <c:pt idx="298">
                  <c:v>0.747259703362137</c:v>
                </c:pt>
                <c:pt idx="299">
                  <c:v>0.747259703362137</c:v>
                </c:pt>
                <c:pt idx="300">
                  <c:v>0.747259703362137</c:v>
                </c:pt>
                <c:pt idx="301">
                  <c:v>0.747259703362137</c:v>
                </c:pt>
                <c:pt idx="302">
                  <c:v>0.747259703362137</c:v>
                </c:pt>
                <c:pt idx="303">
                  <c:v>0.747259703362137</c:v>
                </c:pt>
                <c:pt idx="304">
                  <c:v>0.747259703362137</c:v>
                </c:pt>
                <c:pt idx="305">
                  <c:v>0.747259703362137</c:v>
                </c:pt>
                <c:pt idx="306">
                  <c:v>0.747259703362137</c:v>
                </c:pt>
                <c:pt idx="307">
                  <c:v>0.740428884534086</c:v>
                </c:pt>
                <c:pt idx="308">
                  <c:v>0.726767246877986</c:v>
                </c:pt>
                <c:pt idx="309">
                  <c:v>0.726767246877986</c:v>
                </c:pt>
                <c:pt idx="310">
                  <c:v>0.726767246877986</c:v>
                </c:pt>
                <c:pt idx="311">
                  <c:v>0.726767246877986</c:v>
                </c:pt>
                <c:pt idx="312">
                  <c:v>0.726767246877986</c:v>
                </c:pt>
                <c:pt idx="313">
                  <c:v>0.740428884534086</c:v>
                </c:pt>
                <c:pt idx="314">
                  <c:v>0.733598065706036</c:v>
                </c:pt>
                <c:pt idx="315">
                  <c:v>0.726767246877986</c:v>
                </c:pt>
                <c:pt idx="316">
                  <c:v>0.726767246877986</c:v>
                </c:pt>
                <c:pt idx="317">
                  <c:v>0.733598065706036</c:v>
                </c:pt>
                <c:pt idx="318">
                  <c:v>0.740428884534086</c:v>
                </c:pt>
                <c:pt idx="319">
                  <c:v>0.733598065706036</c:v>
                </c:pt>
                <c:pt idx="320">
                  <c:v>0.719936428049935</c:v>
                </c:pt>
                <c:pt idx="321">
                  <c:v>0.726767246877986</c:v>
                </c:pt>
                <c:pt idx="322">
                  <c:v>0.726767246877986</c:v>
                </c:pt>
                <c:pt idx="323">
                  <c:v>0.719936428049935</c:v>
                </c:pt>
                <c:pt idx="324">
                  <c:v>0.719936428049935</c:v>
                </c:pt>
                <c:pt idx="325">
                  <c:v>0.719936428049935</c:v>
                </c:pt>
                <c:pt idx="326">
                  <c:v>0.719936428049935</c:v>
                </c:pt>
                <c:pt idx="327">
                  <c:v>0.713105609221885</c:v>
                </c:pt>
                <c:pt idx="328">
                  <c:v>0.713105609221885</c:v>
                </c:pt>
                <c:pt idx="329">
                  <c:v>0.726767246877986</c:v>
                </c:pt>
                <c:pt idx="330">
                  <c:v>0.719936428049935</c:v>
                </c:pt>
                <c:pt idx="331">
                  <c:v>0.713105609221885</c:v>
                </c:pt>
                <c:pt idx="332">
                  <c:v>0.719936428049935</c:v>
                </c:pt>
                <c:pt idx="333">
                  <c:v>0.706274790393835</c:v>
                </c:pt>
                <c:pt idx="334">
                  <c:v>0.713105609221885</c:v>
                </c:pt>
                <c:pt idx="335">
                  <c:v>0.713105609221885</c:v>
                </c:pt>
                <c:pt idx="336">
                  <c:v>0.719936428049935</c:v>
                </c:pt>
                <c:pt idx="337">
                  <c:v>0.713105609221885</c:v>
                </c:pt>
                <c:pt idx="338">
                  <c:v>0.699443971565784</c:v>
                </c:pt>
                <c:pt idx="339">
                  <c:v>0.685782333909684</c:v>
                </c:pt>
                <c:pt idx="340">
                  <c:v>0.699443971565784</c:v>
                </c:pt>
                <c:pt idx="341">
                  <c:v>0.713105609221885</c:v>
                </c:pt>
                <c:pt idx="342">
                  <c:v>0.713105609221885</c:v>
                </c:pt>
                <c:pt idx="343">
                  <c:v>0.706274790393835</c:v>
                </c:pt>
                <c:pt idx="344">
                  <c:v>0.699443971565784</c:v>
                </c:pt>
                <c:pt idx="345">
                  <c:v>0.692613152737734</c:v>
                </c:pt>
                <c:pt idx="346">
                  <c:v>0.699443971565784</c:v>
                </c:pt>
                <c:pt idx="347">
                  <c:v>0.699443971565784</c:v>
                </c:pt>
                <c:pt idx="348">
                  <c:v>0.706274790393835</c:v>
                </c:pt>
                <c:pt idx="349">
                  <c:v>0.706274790393835</c:v>
                </c:pt>
                <c:pt idx="350">
                  <c:v>0.692613152737734</c:v>
                </c:pt>
                <c:pt idx="351">
                  <c:v>0.692613152737734</c:v>
                </c:pt>
                <c:pt idx="352">
                  <c:v>0.685782333909684</c:v>
                </c:pt>
                <c:pt idx="353">
                  <c:v>0.678951515081633</c:v>
                </c:pt>
                <c:pt idx="354">
                  <c:v>0.692613152737734</c:v>
                </c:pt>
                <c:pt idx="355">
                  <c:v>0.685782333909684</c:v>
                </c:pt>
                <c:pt idx="356">
                  <c:v>0.678951515081633</c:v>
                </c:pt>
                <c:pt idx="357">
                  <c:v>0.658459058597482</c:v>
                </c:pt>
                <c:pt idx="358">
                  <c:v>0.672120696253583</c:v>
                </c:pt>
                <c:pt idx="359">
                  <c:v>0.685782333909684</c:v>
                </c:pt>
                <c:pt idx="360">
                  <c:v>0.685782333909684</c:v>
                </c:pt>
                <c:pt idx="361">
                  <c:v>0.685782333909684</c:v>
                </c:pt>
                <c:pt idx="362">
                  <c:v>0.678951515081633</c:v>
                </c:pt>
                <c:pt idx="363">
                  <c:v>0.678951515081633</c:v>
                </c:pt>
                <c:pt idx="364">
                  <c:v>0.678951515081633</c:v>
                </c:pt>
                <c:pt idx="365">
                  <c:v>0.678951515081633</c:v>
                </c:pt>
                <c:pt idx="366">
                  <c:v>0.685782333909684</c:v>
                </c:pt>
                <c:pt idx="367">
                  <c:v>0.678951515081633</c:v>
                </c:pt>
                <c:pt idx="368">
                  <c:v>0.672120696253583</c:v>
                </c:pt>
                <c:pt idx="369">
                  <c:v>0.665289877425532</c:v>
                </c:pt>
                <c:pt idx="370">
                  <c:v>0.665289877425532</c:v>
                </c:pt>
                <c:pt idx="371">
                  <c:v>0.672120696253583</c:v>
                </c:pt>
                <c:pt idx="372">
                  <c:v>0.678951515081633</c:v>
                </c:pt>
                <c:pt idx="373">
                  <c:v>0.672120696253583</c:v>
                </c:pt>
                <c:pt idx="374">
                  <c:v>0.665289877425532</c:v>
                </c:pt>
                <c:pt idx="375">
                  <c:v>0.658459058597482</c:v>
                </c:pt>
                <c:pt idx="376">
                  <c:v>0.665289877425532</c:v>
                </c:pt>
                <c:pt idx="377">
                  <c:v>0.672120696253583</c:v>
                </c:pt>
                <c:pt idx="378">
                  <c:v>0.672120696253583</c:v>
                </c:pt>
                <c:pt idx="379">
                  <c:v>0.665289877425532</c:v>
                </c:pt>
                <c:pt idx="380">
                  <c:v>0.665289877425532</c:v>
                </c:pt>
                <c:pt idx="381">
                  <c:v>0.665289877425532</c:v>
                </c:pt>
                <c:pt idx="382">
                  <c:v>0.651628239769432</c:v>
                </c:pt>
                <c:pt idx="383">
                  <c:v>0.644797420941381</c:v>
                </c:pt>
                <c:pt idx="384">
                  <c:v>0.651628239769432</c:v>
                </c:pt>
                <c:pt idx="385">
                  <c:v>0.644797420941381</c:v>
                </c:pt>
                <c:pt idx="386">
                  <c:v>0.644797420941381</c:v>
                </c:pt>
                <c:pt idx="387">
                  <c:v>0.651628239769432</c:v>
                </c:pt>
                <c:pt idx="388">
                  <c:v>0.644797420941381</c:v>
                </c:pt>
                <c:pt idx="389">
                  <c:v>0.651628239769432</c:v>
                </c:pt>
                <c:pt idx="390">
                  <c:v>0.651628239769432</c:v>
                </c:pt>
                <c:pt idx="391">
                  <c:v>0.651628239769432</c:v>
                </c:pt>
                <c:pt idx="392">
                  <c:v>0.644797420941381</c:v>
                </c:pt>
                <c:pt idx="393">
                  <c:v>0.651628239769432</c:v>
                </c:pt>
                <c:pt idx="394">
                  <c:v>0.651628239769432</c:v>
                </c:pt>
                <c:pt idx="395">
                  <c:v>0.644797420941381</c:v>
                </c:pt>
                <c:pt idx="396">
                  <c:v>0.637966602113331</c:v>
                </c:pt>
                <c:pt idx="397">
                  <c:v>0.637966602113331</c:v>
                </c:pt>
                <c:pt idx="398">
                  <c:v>0.637966602113331</c:v>
                </c:pt>
                <c:pt idx="399">
                  <c:v>0.637966602113331</c:v>
                </c:pt>
                <c:pt idx="400">
                  <c:v>0.637966602113331</c:v>
                </c:pt>
                <c:pt idx="401">
                  <c:v>0.637966602113331</c:v>
                </c:pt>
                <c:pt idx="402">
                  <c:v>0.631135783285281</c:v>
                </c:pt>
                <c:pt idx="403">
                  <c:v>0.637966602113331</c:v>
                </c:pt>
                <c:pt idx="404">
                  <c:v>0.631135783285281</c:v>
                </c:pt>
                <c:pt idx="405">
                  <c:v>0.637966602113331</c:v>
                </c:pt>
                <c:pt idx="406">
                  <c:v>0.637966602113331</c:v>
                </c:pt>
                <c:pt idx="407">
                  <c:v>0.631135783285281</c:v>
                </c:pt>
                <c:pt idx="408">
                  <c:v>0.637966602113331</c:v>
                </c:pt>
                <c:pt idx="409">
                  <c:v>0.637966602113331</c:v>
                </c:pt>
                <c:pt idx="410">
                  <c:v>0.637966602113331</c:v>
                </c:pt>
                <c:pt idx="411">
                  <c:v>0.637966602113331</c:v>
                </c:pt>
                <c:pt idx="412">
                  <c:v>0.61747414562918</c:v>
                </c:pt>
                <c:pt idx="413">
                  <c:v>0.61747414562918</c:v>
                </c:pt>
                <c:pt idx="414">
                  <c:v>0.61064332680113</c:v>
                </c:pt>
                <c:pt idx="415">
                  <c:v>0.61747414562918</c:v>
                </c:pt>
                <c:pt idx="416">
                  <c:v>0.61064332680113</c:v>
                </c:pt>
                <c:pt idx="417">
                  <c:v>0.61064332680113</c:v>
                </c:pt>
                <c:pt idx="418">
                  <c:v>0.61064332680113</c:v>
                </c:pt>
                <c:pt idx="419">
                  <c:v>0.61064332680113</c:v>
                </c:pt>
                <c:pt idx="420">
                  <c:v>0.61064332680113</c:v>
                </c:pt>
                <c:pt idx="421">
                  <c:v>0.61064332680113</c:v>
                </c:pt>
                <c:pt idx="422">
                  <c:v>0.61747414562918</c:v>
                </c:pt>
                <c:pt idx="423">
                  <c:v>0.61064332680113</c:v>
                </c:pt>
                <c:pt idx="424">
                  <c:v>0.603812507973079</c:v>
                </c:pt>
                <c:pt idx="425">
                  <c:v>0.603812507973079</c:v>
                </c:pt>
                <c:pt idx="426">
                  <c:v>0.603812507973079</c:v>
                </c:pt>
                <c:pt idx="427">
                  <c:v>0.61064332680113</c:v>
                </c:pt>
                <c:pt idx="428">
                  <c:v>0.603812507973079</c:v>
                </c:pt>
                <c:pt idx="429">
                  <c:v>0.596981689145029</c:v>
                </c:pt>
                <c:pt idx="430">
                  <c:v>0.596981689145029</c:v>
                </c:pt>
                <c:pt idx="431">
                  <c:v>0.596981689145029</c:v>
                </c:pt>
                <c:pt idx="432">
                  <c:v>0.596981689145029</c:v>
                </c:pt>
                <c:pt idx="433">
                  <c:v>0.596981689145029</c:v>
                </c:pt>
                <c:pt idx="434">
                  <c:v>0.596981689145029</c:v>
                </c:pt>
                <c:pt idx="435">
                  <c:v>0.590150870316979</c:v>
                </c:pt>
                <c:pt idx="436">
                  <c:v>0.590150870316979</c:v>
                </c:pt>
                <c:pt idx="437">
                  <c:v>0.596981689145029</c:v>
                </c:pt>
                <c:pt idx="438">
                  <c:v>0.596981689145029</c:v>
                </c:pt>
                <c:pt idx="439">
                  <c:v>0.596981689145029</c:v>
                </c:pt>
                <c:pt idx="440">
                  <c:v>0.596981689145029</c:v>
                </c:pt>
                <c:pt idx="441">
                  <c:v>0.596981689145029</c:v>
                </c:pt>
                <c:pt idx="442">
                  <c:v>0.583320051488928</c:v>
                </c:pt>
                <c:pt idx="443">
                  <c:v>0.569658413832827</c:v>
                </c:pt>
                <c:pt idx="444">
                  <c:v>0.576489232660878</c:v>
                </c:pt>
                <c:pt idx="445">
                  <c:v>0.583320051488928</c:v>
                </c:pt>
                <c:pt idx="446">
                  <c:v>0.583320051488928</c:v>
                </c:pt>
                <c:pt idx="447">
                  <c:v>0.576489232660878</c:v>
                </c:pt>
                <c:pt idx="448">
                  <c:v>0.576489232660878</c:v>
                </c:pt>
                <c:pt idx="449">
                  <c:v>0.576489232660878</c:v>
                </c:pt>
                <c:pt idx="450">
                  <c:v>0.576489232660878</c:v>
                </c:pt>
                <c:pt idx="451">
                  <c:v>0.576489232660878</c:v>
                </c:pt>
                <c:pt idx="452">
                  <c:v>0.583320051488928</c:v>
                </c:pt>
                <c:pt idx="453">
                  <c:v>0.576489232660878</c:v>
                </c:pt>
                <c:pt idx="454">
                  <c:v>0.562827595004777</c:v>
                </c:pt>
                <c:pt idx="455">
                  <c:v>0.562827595004777</c:v>
                </c:pt>
                <c:pt idx="456">
                  <c:v>0.576489232660878</c:v>
                </c:pt>
                <c:pt idx="457">
                  <c:v>0.562827595004777</c:v>
                </c:pt>
                <c:pt idx="458">
                  <c:v>0.555996776176727</c:v>
                </c:pt>
                <c:pt idx="459">
                  <c:v>0.555996776176727</c:v>
                </c:pt>
                <c:pt idx="460">
                  <c:v>0.549165957348676</c:v>
                </c:pt>
                <c:pt idx="461">
                  <c:v>0.555996776176727</c:v>
                </c:pt>
                <c:pt idx="462">
                  <c:v>0.562827595004777</c:v>
                </c:pt>
                <c:pt idx="463">
                  <c:v>0.562827595004777</c:v>
                </c:pt>
                <c:pt idx="464">
                  <c:v>0.555996776176727</c:v>
                </c:pt>
                <c:pt idx="465">
                  <c:v>0.555996776176727</c:v>
                </c:pt>
                <c:pt idx="466">
                  <c:v>0.555996776176727</c:v>
                </c:pt>
                <c:pt idx="467">
                  <c:v>0.555996776176727</c:v>
                </c:pt>
                <c:pt idx="468">
                  <c:v>0.562827595004777</c:v>
                </c:pt>
                <c:pt idx="469">
                  <c:v>0.576489232660878</c:v>
                </c:pt>
                <c:pt idx="470">
                  <c:v>0.569658413832827</c:v>
                </c:pt>
                <c:pt idx="471">
                  <c:v>0.555996776176727</c:v>
                </c:pt>
                <c:pt idx="472">
                  <c:v>0.549165957348676</c:v>
                </c:pt>
                <c:pt idx="473">
                  <c:v>0.549165957348676</c:v>
                </c:pt>
                <c:pt idx="474">
                  <c:v>0.549165957348676</c:v>
                </c:pt>
                <c:pt idx="475">
                  <c:v>0.542335138520626</c:v>
                </c:pt>
                <c:pt idx="476">
                  <c:v>0.542335138520626</c:v>
                </c:pt>
                <c:pt idx="477">
                  <c:v>0.535504319692576</c:v>
                </c:pt>
                <c:pt idx="478">
                  <c:v>0.535504319692576</c:v>
                </c:pt>
                <c:pt idx="479">
                  <c:v>0.542335138520626</c:v>
                </c:pt>
                <c:pt idx="480">
                  <c:v>0.542335138520626</c:v>
                </c:pt>
                <c:pt idx="481">
                  <c:v>0.542335138520626</c:v>
                </c:pt>
                <c:pt idx="482">
                  <c:v>0.549165957348676</c:v>
                </c:pt>
                <c:pt idx="483">
                  <c:v>0.542335138520626</c:v>
                </c:pt>
                <c:pt idx="484">
                  <c:v>0.535504319692576</c:v>
                </c:pt>
                <c:pt idx="485">
                  <c:v>0.542335138520626</c:v>
                </c:pt>
                <c:pt idx="486">
                  <c:v>0.549165957348676</c:v>
                </c:pt>
                <c:pt idx="487">
                  <c:v>0.528673500864525</c:v>
                </c:pt>
                <c:pt idx="488">
                  <c:v>0.521842682036475</c:v>
                </c:pt>
                <c:pt idx="489">
                  <c:v>0.515011863208425</c:v>
                </c:pt>
                <c:pt idx="490">
                  <c:v>0.515011863208425</c:v>
                </c:pt>
                <c:pt idx="491">
                  <c:v>0.515011863208425</c:v>
                </c:pt>
                <c:pt idx="492">
                  <c:v>0.521842682036475</c:v>
                </c:pt>
                <c:pt idx="493">
                  <c:v>0.515011863208425</c:v>
                </c:pt>
                <c:pt idx="494">
                  <c:v>0.515011863208425</c:v>
                </c:pt>
                <c:pt idx="495">
                  <c:v>0.515011863208425</c:v>
                </c:pt>
                <c:pt idx="496">
                  <c:v>0.515011863208425</c:v>
                </c:pt>
                <c:pt idx="497">
                  <c:v>0.515011863208425</c:v>
                </c:pt>
                <c:pt idx="498">
                  <c:v>0.515011863208425</c:v>
                </c:pt>
                <c:pt idx="499">
                  <c:v>0.521842682036475</c:v>
                </c:pt>
                <c:pt idx="500">
                  <c:v>0.528673500864525</c:v>
                </c:pt>
                <c:pt idx="501">
                  <c:v>0.515011863208425</c:v>
                </c:pt>
                <c:pt idx="502">
                  <c:v>0.501350225552324</c:v>
                </c:pt>
                <c:pt idx="503">
                  <c:v>0.508181044380374</c:v>
                </c:pt>
                <c:pt idx="504">
                  <c:v>0.508181044380374</c:v>
                </c:pt>
                <c:pt idx="505">
                  <c:v>0.508181044380374</c:v>
                </c:pt>
                <c:pt idx="506">
                  <c:v>0.508181044380374</c:v>
                </c:pt>
                <c:pt idx="507">
                  <c:v>0.494519406724273</c:v>
                </c:pt>
                <c:pt idx="508">
                  <c:v>0.501350225552324</c:v>
                </c:pt>
                <c:pt idx="509">
                  <c:v>0.521842682036475</c:v>
                </c:pt>
                <c:pt idx="510">
                  <c:v>0.515011863208425</c:v>
                </c:pt>
                <c:pt idx="511">
                  <c:v>0.501350225552324</c:v>
                </c:pt>
                <c:pt idx="512">
                  <c:v>0.501350225552324</c:v>
                </c:pt>
                <c:pt idx="513">
                  <c:v>0.501350225552324</c:v>
                </c:pt>
                <c:pt idx="514">
                  <c:v>0.501350225552324</c:v>
                </c:pt>
                <c:pt idx="515">
                  <c:v>0.501350225552324</c:v>
                </c:pt>
                <c:pt idx="516">
                  <c:v>0.515011863208425</c:v>
                </c:pt>
                <c:pt idx="517">
                  <c:v>0.487688587896223</c:v>
                </c:pt>
                <c:pt idx="518">
                  <c:v>0.467196131412072</c:v>
                </c:pt>
                <c:pt idx="519">
                  <c:v>0.467196131412072</c:v>
                </c:pt>
                <c:pt idx="520">
                  <c:v>0.474026950240122</c:v>
                </c:pt>
                <c:pt idx="521">
                  <c:v>0.480857769068173</c:v>
                </c:pt>
                <c:pt idx="522">
                  <c:v>0.480857769068173</c:v>
                </c:pt>
                <c:pt idx="523">
                  <c:v>0.474026950240122</c:v>
                </c:pt>
                <c:pt idx="524">
                  <c:v>0.474026950240122</c:v>
                </c:pt>
                <c:pt idx="525">
                  <c:v>0.474026950240122</c:v>
                </c:pt>
                <c:pt idx="526">
                  <c:v>0.487688587896223</c:v>
                </c:pt>
                <c:pt idx="527">
                  <c:v>0.494519406724273</c:v>
                </c:pt>
                <c:pt idx="528">
                  <c:v>0.487688587896223</c:v>
                </c:pt>
                <c:pt idx="529">
                  <c:v>0.474026950240122</c:v>
                </c:pt>
                <c:pt idx="530">
                  <c:v>0.474026950240122</c:v>
                </c:pt>
                <c:pt idx="531">
                  <c:v>0.467196131412072</c:v>
                </c:pt>
                <c:pt idx="532">
                  <c:v>0.474026950240122</c:v>
                </c:pt>
                <c:pt idx="533">
                  <c:v>0.480857769068173</c:v>
                </c:pt>
                <c:pt idx="534">
                  <c:v>0.480857769068173</c:v>
                </c:pt>
                <c:pt idx="535">
                  <c:v>0.467196131412072</c:v>
                </c:pt>
                <c:pt idx="536">
                  <c:v>0.460365312584022</c:v>
                </c:pt>
                <c:pt idx="537">
                  <c:v>0.467196131412072</c:v>
                </c:pt>
                <c:pt idx="538">
                  <c:v>0.460365312584022</c:v>
                </c:pt>
                <c:pt idx="539">
                  <c:v>0.467196131412072</c:v>
                </c:pt>
                <c:pt idx="540">
                  <c:v>0.474026950240122</c:v>
                </c:pt>
                <c:pt idx="541">
                  <c:v>0.467196131412072</c:v>
                </c:pt>
                <c:pt idx="542">
                  <c:v>0.460365312584022</c:v>
                </c:pt>
                <c:pt idx="543">
                  <c:v>0.460365312584022</c:v>
                </c:pt>
                <c:pt idx="544">
                  <c:v>0.460365312584022</c:v>
                </c:pt>
                <c:pt idx="545">
                  <c:v>0.474026950240122</c:v>
                </c:pt>
                <c:pt idx="546">
                  <c:v>0.467196131412072</c:v>
                </c:pt>
                <c:pt idx="547">
                  <c:v>0.467196131412072</c:v>
                </c:pt>
                <c:pt idx="548">
                  <c:v>0.446703674927921</c:v>
                </c:pt>
                <c:pt idx="549">
                  <c:v>0.439872856099871</c:v>
                </c:pt>
                <c:pt idx="550">
                  <c:v>0.446703674927921</c:v>
                </c:pt>
                <c:pt idx="551">
                  <c:v>0.453534493755971</c:v>
                </c:pt>
                <c:pt idx="552">
                  <c:v>0.453534493755971</c:v>
                </c:pt>
                <c:pt idx="553">
                  <c:v>0.43304203727182</c:v>
                </c:pt>
                <c:pt idx="554">
                  <c:v>0.439872856099871</c:v>
                </c:pt>
                <c:pt idx="555">
                  <c:v>0.439872856099871</c:v>
                </c:pt>
                <c:pt idx="556">
                  <c:v>0.439872856099871</c:v>
                </c:pt>
                <c:pt idx="557">
                  <c:v>0.439872856099871</c:v>
                </c:pt>
                <c:pt idx="558">
                  <c:v>0.453534493755971</c:v>
                </c:pt>
                <c:pt idx="559">
                  <c:v>0.439872856099871</c:v>
                </c:pt>
                <c:pt idx="560">
                  <c:v>0.43304203727182</c:v>
                </c:pt>
                <c:pt idx="561">
                  <c:v>0.43304203727182</c:v>
                </c:pt>
                <c:pt idx="562">
                  <c:v>0.41938039961572</c:v>
                </c:pt>
                <c:pt idx="563">
                  <c:v>0.42621121844377</c:v>
                </c:pt>
                <c:pt idx="564">
                  <c:v>0.446703674927921</c:v>
                </c:pt>
                <c:pt idx="565">
                  <c:v>0.446703674927921</c:v>
                </c:pt>
                <c:pt idx="566">
                  <c:v>0.43304203727182</c:v>
                </c:pt>
                <c:pt idx="567">
                  <c:v>0.42621121844377</c:v>
                </c:pt>
                <c:pt idx="568">
                  <c:v>0.42621121844377</c:v>
                </c:pt>
                <c:pt idx="569">
                  <c:v>0.42621121844377</c:v>
                </c:pt>
                <c:pt idx="570">
                  <c:v>0.41938039961572</c:v>
                </c:pt>
                <c:pt idx="571">
                  <c:v>0.41938039961572</c:v>
                </c:pt>
                <c:pt idx="572">
                  <c:v>0.41938039961572</c:v>
                </c:pt>
                <c:pt idx="573">
                  <c:v>0.42621121844377</c:v>
                </c:pt>
                <c:pt idx="574">
                  <c:v>0.41938039961572</c:v>
                </c:pt>
                <c:pt idx="575">
                  <c:v>0.41938039961572</c:v>
                </c:pt>
                <c:pt idx="576">
                  <c:v>0.42621121844377</c:v>
                </c:pt>
                <c:pt idx="577">
                  <c:v>0.41938039961572</c:v>
                </c:pt>
                <c:pt idx="578">
                  <c:v>0.412549580787669</c:v>
                </c:pt>
                <c:pt idx="579">
                  <c:v>0.405718761959619</c:v>
                </c:pt>
                <c:pt idx="580">
                  <c:v>0.405718761959619</c:v>
                </c:pt>
                <c:pt idx="581">
                  <c:v>0.405718761959619</c:v>
                </c:pt>
                <c:pt idx="582">
                  <c:v>0.41938039961572</c:v>
                </c:pt>
                <c:pt idx="583">
                  <c:v>0.41938039961572</c:v>
                </c:pt>
                <c:pt idx="584">
                  <c:v>0.405718761959619</c:v>
                </c:pt>
                <c:pt idx="585">
                  <c:v>0.412549580787669</c:v>
                </c:pt>
                <c:pt idx="586">
                  <c:v>0.412549580787669</c:v>
                </c:pt>
                <c:pt idx="587">
                  <c:v>0.405718761959619</c:v>
                </c:pt>
                <c:pt idx="588">
                  <c:v>0.398887943131569</c:v>
                </c:pt>
                <c:pt idx="589">
                  <c:v>0.405718761959619</c:v>
                </c:pt>
                <c:pt idx="590">
                  <c:v>0.412549580787669</c:v>
                </c:pt>
                <c:pt idx="591">
                  <c:v>0.460365312584022</c:v>
                </c:pt>
                <c:pt idx="592">
                  <c:v>0.412549580787669</c:v>
                </c:pt>
                <c:pt idx="593">
                  <c:v>0.398887943131569</c:v>
                </c:pt>
                <c:pt idx="594">
                  <c:v>0.392057124303518</c:v>
                </c:pt>
                <c:pt idx="595">
                  <c:v>0.392057124303518</c:v>
                </c:pt>
                <c:pt idx="596">
                  <c:v>0.392057124303518</c:v>
                </c:pt>
                <c:pt idx="597">
                  <c:v>0.412549580787669</c:v>
                </c:pt>
                <c:pt idx="598">
                  <c:v>0.398887943131569</c:v>
                </c:pt>
                <c:pt idx="599">
                  <c:v>0.392057124303518</c:v>
                </c:pt>
                <c:pt idx="600">
                  <c:v>0.392057124303518</c:v>
                </c:pt>
                <c:pt idx="601">
                  <c:v>0.385226305475468</c:v>
                </c:pt>
                <c:pt idx="602">
                  <c:v>0.385226305475468</c:v>
                </c:pt>
                <c:pt idx="603">
                  <c:v>0.392057124303518</c:v>
                </c:pt>
                <c:pt idx="604">
                  <c:v>0.392057124303518</c:v>
                </c:pt>
                <c:pt idx="605">
                  <c:v>0.392057124303518</c:v>
                </c:pt>
                <c:pt idx="606">
                  <c:v>0.385226305475468</c:v>
                </c:pt>
                <c:pt idx="607">
                  <c:v>0.385226305475468</c:v>
                </c:pt>
                <c:pt idx="608">
                  <c:v>0.398887943131569</c:v>
                </c:pt>
                <c:pt idx="609">
                  <c:v>0.398887943131569</c:v>
                </c:pt>
                <c:pt idx="610">
                  <c:v>0.392057124303518</c:v>
                </c:pt>
                <c:pt idx="611">
                  <c:v>0.385226305475468</c:v>
                </c:pt>
                <c:pt idx="612">
                  <c:v>0.385226305475468</c:v>
                </c:pt>
                <c:pt idx="613">
                  <c:v>0.385226305475468</c:v>
                </c:pt>
                <c:pt idx="614">
                  <c:v>0.405718761959619</c:v>
                </c:pt>
                <c:pt idx="615">
                  <c:v>0.412549580787669</c:v>
                </c:pt>
                <c:pt idx="616">
                  <c:v>0.392057124303518</c:v>
                </c:pt>
                <c:pt idx="617">
                  <c:v>0.392057124303518</c:v>
                </c:pt>
                <c:pt idx="618">
                  <c:v>0.385226305475468</c:v>
                </c:pt>
                <c:pt idx="619">
                  <c:v>0.392057124303518</c:v>
                </c:pt>
                <c:pt idx="620">
                  <c:v>0.378395486647417</c:v>
                </c:pt>
                <c:pt idx="621">
                  <c:v>0.371564667819367</c:v>
                </c:pt>
                <c:pt idx="622">
                  <c:v>0.378395486647417</c:v>
                </c:pt>
                <c:pt idx="623">
                  <c:v>0.392057124303518</c:v>
                </c:pt>
                <c:pt idx="624">
                  <c:v>0.392057124303518</c:v>
                </c:pt>
                <c:pt idx="625">
                  <c:v>0.392057124303518</c:v>
                </c:pt>
                <c:pt idx="626">
                  <c:v>0.385226305475468</c:v>
                </c:pt>
                <c:pt idx="627">
                  <c:v>0.385226305475468</c:v>
                </c:pt>
                <c:pt idx="628">
                  <c:v>0.392057124303518</c:v>
                </c:pt>
                <c:pt idx="629">
                  <c:v>0.398887943131569</c:v>
                </c:pt>
                <c:pt idx="630">
                  <c:v>0.405718761959619</c:v>
                </c:pt>
                <c:pt idx="631">
                  <c:v>0.385226305475468</c:v>
                </c:pt>
                <c:pt idx="632">
                  <c:v>0.378395486647417</c:v>
                </c:pt>
                <c:pt idx="633">
                  <c:v>0.385226305475468</c:v>
                </c:pt>
                <c:pt idx="634">
                  <c:v>0.385226305475468</c:v>
                </c:pt>
                <c:pt idx="635">
                  <c:v>0.385226305475468</c:v>
                </c:pt>
                <c:pt idx="636">
                  <c:v>0.378395486647417</c:v>
                </c:pt>
                <c:pt idx="637">
                  <c:v>0.378395486647417</c:v>
                </c:pt>
                <c:pt idx="638">
                  <c:v>0.378395486647417</c:v>
                </c:pt>
                <c:pt idx="639">
                  <c:v>0.385226305475468</c:v>
                </c:pt>
                <c:pt idx="640">
                  <c:v>0.385226305475468</c:v>
                </c:pt>
                <c:pt idx="641">
                  <c:v>0.385226305475468</c:v>
                </c:pt>
                <c:pt idx="642">
                  <c:v>0.378395486647417</c:v>
                </c:pt>
                <c:pt idx="643">
                  <c:v>0.371564667819367</c:v>
                </c:pt>
                <c:pt idx="644">
                  <c:v>0.385226305475468</c:v>
                </c:pt>
                <c:pt idx="645">
                  <c:v>0.392057124303518</c:v>
                </c:pt>
                <c:pt idx="646">
                  <c:v>0.385226305475468</c:v>
                </c:pt>
                <c:pt idx="647">
                  <c:v>0.385226305475468</c:v>
                </c:pt>
                <c:pt idx="648">
                  <c:v>0.378395486647417</c:v>
                </c:pt>
                <c:pt idx="649">
                  <c:v>0.378395486647417</c:v>
                </c:pt>
                <c:pt idx="650">
                  <c:v>0.378395486647417</c:v>
                </c:pt>
                <c:pt idx="651">
                  <c:v>0.378395486647417</c:v>
                </c:pt>
                <c:pt idx="652">
                  <c:v>0.378395486647417</c:v>
                </c:pt>
                <c:pt idx="653">
                  <c:v>0.371564667819367</c:v>
                </c:pt>
                <c:pt idx="654">
                  <c:v>0.378395486647417</c:v>
                </c:pt>
                <c:pt idx="655">
                  <c:v>0.378395486647417</c:v>
                </c:pt>
                <c:pt idx="656">
                  <c:v>0.378395486647417</c:v>
                </c:pt>
                <c:pt idx="657">
                  <c:v>0.378395486647417</c:v>
                </c:pt>
                <c:pt idx="658">
                  <c:v>0.392057124303518</c:v>
                </c:pt>
                <c:pt idx="659">
                  <c:v>0.392057124303518</c:v>
                </c:pt>
                <c:pt idx="660">
                  <c:v>0.378395486647417</c:v>
                </c:pt>
                <c:pt idx="661">
                  <c:v>0.385226305475468</c:v>
                </c:pt>
                <c:pt idx="662">
                  <c:v>0.385226305475468</c:v>
                </c:pt>
                <c:pt idx="663">
                  <c:v>0.378395486647417</c:v>
                </c:pt>
                <c:pt idx="664">
                  <c:v>0.371564667819367</c:v>
                </c:pt>
                <c:pt idx="665">
                  <c:v>0.371564667819367</c:v>
                </c:pt>
                <c:pt idx="666">
                  <c:v>0.378395486647417</c:v>
                </c:pt>
                <c:pt idx="667">
                  <c:v>0.378395486647417</c:v>
                </c:pt>
                <c:pt idx="668">
                  <c:v>0.378395486647417</c:v>
                </c:pt>
                <c:pt idx="669">
                  <c:v>0.378395486647417</c:v>
                </c:pt>
                <c:pt idx="670">
                  <c:v>0.371564667819367</c:v>
                </c:pt>
                <c:pt idx="671">
                  <c:v>0.371564667819367</c:v>
                </c:pt>
                <c:pt idx="672">
                  <c:v>0.378395486647417</c:v>
                </c:pt>
                <c:pt idx="673">
                  <c:v>0.378395486647417</c:v>
                </c:pt>
                <c:pt idx="674">
                  <c:v>0.378395486647417</c:v>
                </c:pt>
                <c:pt idx="675">
                  <c:v>0.378395486647417</c:v>
                </c:pt>
                <c:pt idx="676">
                  <c:v>0.378395486647417</c:v>
                </c:pt>
                <c:pt idx="677">
                  <c:v>0.371564667819367</c:v>
                </c:pt>
                <c:pt idx="678">
                  <c:v>0.378395486647417</c:v>
                </c:pt>
                <c:pt idx="679">
                  <c:v>0.378395486647417</c:v>
                </c:pt>
                <c:pt idx="680">
                  <c:v>0.371564667819367</c:v>
                </c:pt>
                <c:pt idx="681">
                  <c:v>0.371564667819367</c:v>
                </c:pt>
                <c:pt idx="682">
                  <c:v>0.378395486647417</c:v>
                </c:pt>
                <c:pt idx="683">
                  <c:v>0.378395486647417</c:v>
                </c:pt>
                <c:pt idx="684">
                  <c:v>0.378395486647417</c:v>
                </c:pt>
                <c:pt idx="685">
                  <c:v>0.392057124303518</c:v>
                </c:pt>
                <c:pt idx="686">
                  <c:v>0.378395486647417</c:v>
                </c:pt>
                <c:pt idx="687">
                  <c:v>0.364733848991317</c:v>
                </c:pt>
                <c:pt idx="688">
                  <c:v>0.385226305475468</c:v>
                </c:pt>
                <c:pt idx="689">
                  <c:v>0.392057124303518</c:v>
                </c:pt>
                <c:pt idx="690">
                  <c:v>0.378395486647417</c:v>
                </c:pt>
                <c:pt idx="691">
                  <c:v>0.385226305475468</c:v>
                </c:pt>
                <c:pt idx="692">
                  <c:v>0.371564667819367</c:v>
                </c:pt>
                <c:pt idx="693">
                  <c:v>0.378395486647417</c:v>
                </c:pt>
                <c:pt idx="694">
                  <c:v>0.378395486647417</c:v>
                </c:pt>
                <c:pt idx="695">
                  <c:v>0.378395486647417</c:v>
                </c:pt>
                <c:pt idx="696">
                  <c:v>0.371564667819367</c:v>
                </c:pt>
                <c:pt idx="697">
                  <c:v>0.371564667819367</c:v>
                </c:pt>
                <c:pt idx="698">
                  <c:v>0.371564667819367</c:v>
                </c:pt>
                <c:pt idx="699">
                  <c:v>0.371564667819367</c:v>
                </c:pt>
                <c:pt idx="700">
                  <c:v>0.378395486647417</c:v>
                </c:pt>
                <c:pt idx="701">
                  <c:v>0.371564667819367</c:v>
                </c:pt>
                <c:pt idx="702">
                  <c:v>0.385226305475468</c:v>
                </c:pt>
                <c:pt idx="703">
                  <c:v>0.392057124303518</c:v>
                </c:pt>
                <c:pt idx="704">
                  <c:v>0.378395486647417</c:v>
                </c:pt>
                <c:pt idx="705">
                  <c:v>0.378395486647417</c:v>
                </c:pt>
                <c:pt idx="706">
                  <c:v>0.371564667819367</c:v>
                </c:pt>
                <c:pt idx="707">
                  <c:v>0.371564667819367</c:v>
                </c:pt>
                <c:pt idx="708">
                  <c:v>0.364733848991317</c:v>
                </c:pt>
                <c:pt idx="709">
                  <c:v>0.364733848991317</c:v>
                </c:pt>
                <c:pt idx="710">
                  <c:v>0.364733848991317</c:v>
                </c:pt>
                <c:pt idx="711">
                  <c:v>0.364733848991317</c:v>
                </c:pt>
                <c:pt idx="712">
                  <c:v>0.378395486647417</c:v>
                </c:pt>
                <c:pt idx="713">
                  <c:v>0.371564667819367</c:v>
                </c:pt>
                <c:pt idx="714">
                  <c:v>0.364733848991317</c:v>
                </c:pt>
                <c:pt idx="715">
                  <c:v>0.371564667819367</c:v>
                </c:pt>
                <c:pt idx="716">
                  <c:v>0.371564667819367</c:v>
                </c:pt>
                <c:pt idx="717">
                  <c:v>0.364733848991317</c:v>
                </c:pt>
                <c:pt idx="718">
                  <c:v>0.364733848991317</c:v>
                </c:pt>
                <c:pt idx="719">
                  <c:v>0.371564667819367</c:v>
                </c:pt>
                <c:pt idx="720">
                  <c:v>0.371564667819367</c:v>
                </c:pt>
                <c:pt idx="721">
                  <c:v>0.371564667819367</c:v>
                </c:pt>
                <c:pt idx="722">
                  <c:v>0.378395486647417</c:v>
                </c:pt>
                <c:pt idx="723">
                  <c:v>0.371564667819367</c:v>
                </c:pt>
                <c:pt idx="724">
                  <c:v>0.364733848991317</c:v>
                </c:pt>
                <c:pt idx="725">
                  <c:v>0.371564667819367</c:v>
                </c:pt>
                <c:pt idx="726">
                  <c:v>0.364733848991317</c:v>
                </c:pt>
                <c:pt idx="727">
                  <c:v>0.371564667819367</c:v>
                </c:pt>
                <c:pt idx="728">
                  <c:v>0.371564667819367</c:v>
                </c:pt>
                <c:pt idx="729">
                  <c:v>0.371564667819367</c:v>
                </c:pt>
                <c:pt idx="730">
                  <c:v>0.357903030163266</c:v>
                </c:pt>
                <c:pt idx="731">
                  <c:v>0.364733848991317</c:v>
                </c:pt>
                <c:pt idx="732">
                  <c:v>0.364733848991317</c:v>
                </c:pt>
                <c:pt idx="733">
                  <c:v>0.364733848991317</c:v>
                </c:pt>
                <c:pt idx="734">
                  <c:v>0.371564667819367</c:v>
                </c:pt>
                <c:pt idx="735">
                  <c:v>0.371564667819367</c:v>
                </c:pt>
                <c:pt idx="736">
                  <c:v>0.357903030163266</c:v>
                </c:pt>
                <c:pt idx="737">
                  <c:v>0.357903030163266</c:v>
                </c:pt>
                <c:pt idx="738">
                  <c:v>0.364733848991317</c:v>
                </c:pt>
                <c:pt idx="739">
                  <c:v>0.364733848991317</c:v>
                </c:pt>
                <c:pt idx="740">
                  <c:v>0.364733848991317</c:v>
                </c:pt>
                <c:pt idx="741">
                  <c:v>0.357903030163266</c:v>
                </c:pt>
                <c:pt idx="742">
                  <c:v>0.357903030163266</c:v>
                </c:pt>
                <c:pt idx="743">
                  <c:v>0.357903030163266</c:v>
                </c:pt>
                <c:pt idx="744">
                  <c:v>0.357903030163266</c:v>
                </c:pt>
                <c:pt idx="745">
                  <c:v>0.357903030163266</c:v>
                </c:pt>
                <c:pt idx="746">
                  <c:v>0.351072211335216</c:v>
                </c:pt>
                <c:pt idx="747">
                  <c:v>0.357903030163266</c:v>
                </c:pt>
                <c:pt idx="748">
                  <c:v>0.357903030163266</c:v>
                </c:pt>
                <c:pt idx="749">
                  <c:v>0.364733848991317</c:v>
                </c:pt>
                <c:pt idx="750">
                  <c:v>0.357903030163266</c:v>
                </c:pt>
                <c:pt idx="751">
                  <c:v>0.364733848991317</c:v>
                </c:pt>
                <c:pt idx="752">
                  <c:v>0.371564667819367</c:v>
                </c:pt>
                <c:pt idx="753">
                  <c:v>0.371564667819367</c:v>
                </c:pt>
                <c:pt idx="754">
                  <c:v>0.371564667819367</c:v>
                </c:pt>
                <c:pt idx="755">
                  <c:v>0.364733848991317</c:v>
                </c:pt>
                <c:pt idx="756">
                  <c:v>0.364733848991317</c:v>
                </c:pt>
                <c:pt idx="757">
                  <c:v>0.378395486647417</c:v>
                </c:pt>
                <c:pt idx="758">
                  <c:v>0.371564667819367</c:v>
                </c:pt>
                <c:pt idx="759">
                  <c:v>0.364733848991317</c:v>
                </c:pt>
                <c:pt idx="760">
                  <c:v>0.364733848991317</c:v>
                </c:pt>
                <c:pt idx="761">
                  <c:v>0.364733848991317</c:v>
                </c:pt>
                <c:pt idx="762">
                  <c:v>0.371564667819367</c:v>
                </c:pt>
                <c:pt idx="763">
                  <c:v>0.371564667819367</c:v>
                </c:pt>
                <c:pt idx="764">
                  <c:v>0.371564667819367</c:v>
                </c:pt>
                <c:pt idx="765">
                  <c:v>0.371564667819367</c:v>
                </c:pt>
                <c:pt idx="766">
                  <c:v>0.364733848991317</c:v>
                </c:pt>
                <c:pt idx="767">
                  <c:v>0.357903030163266</c:v>
                </c:pt>
                <c:pt idx="768">
                  <c:v>0.364733848991317</c:v>
                </c:pt>
                <c:pt idx="769">
                  <c:v>0.364733848991317</c:v>
                </c:pt>
                <c:pt idx="770">
                  <c:v>0.364733848991317</c:v>
                </c:pt>
                <c:pt idx="771">
                  <c:v>0.371564667819367</c:v>
                </c:pt>
                <c:pt idx="772">
                  <c:v>0.364733848991317</c:v>
                </c:pt>
                <c:pt idx="773">
                  <c:v>0.364733848991317</c:v>
                </c:pt>
                <c:pt idx="774">
                  <c:v>0.364733848991317</c:v>
                </c:pt>
                <c:pt idx="775">
                  <c:v>0.364733848991317</c:v>
                </c:pt>
                <c:pt idx="776">
                  <c:v>0.371564667819367</c:v>
                </c:pt>
                <c:pt idx="777">
                  <c:v>0.364733848991317</c:v>
                </c:pt>
                <c:pt idx="778">
                  <c:v>0.371564667819367</c:v>
                </c:pt>
                <c:pt idx="779">
                  <c:v>0.364733848991317</c:v>
                </c:pt>
                <c:pt idx="780">
                  <c:v>0.364733848991317</c:v>
                </c:pt>
                <c:pt idx="781">
                  <c:v>0.371564667819367</c:v>
                </c:pt>
                <c:pt idx="782">
                  <c:v>0.371564667819367</c:v>
                </c:pt>
                <c:pt idx="783">
                  <c:v>0.371564667819367</c:v>
                </c:pt>
                <c:pt idx="784">
                  <c:v>0.364733848991317</c:v>
                </c:pt>
                <c:pt idx="785">
                  <c:v>0.371564667819367</c:v>
                </c:pt>
                <c:pt idx="786">
                  <c:v>0.371564667819367</c:v>
                </c:pt>
                <c:pt idx="787">
                  <c:v>0.371564667819367</c:v>
                </c:pt>
                <c:pt idx="788">
                  <c:v>0.371564667819367</c:v>
                </c:pt>
                <c:pt idx="789">
                  <c:v>0.364733848991317</c:v>
                </c:pt>
                <c:pt idx="790">
                  <c:v>0.371564667819367</c:v>
                </c:pt>
                <c:pt idx="791">
                  <c:v>0.364733848991317</c:v>
                </c:pt>
                <c:pt idx="792">
                  <c:v>0.371564667819367</c:v>
                </c:pt>
                <c:pt idx="793">
                  <c:v>0.378395486647417</c:v>
                </c:pt>
                <c:pt idx="794">
                  <c:v>0.371564667819367</c:v>
                </c:pt>
                <c:pt idx="795">
                  <c:v>0.371564667819367</c:v>
                </c:pt>
                <c:pt idx="796">
                  <c:v>0.371564667819367</c:v>
                </c:pt>
                <c:pt idx="797">
                  <c:v>0.378395486647417</c:v>
                </c:pt>
                <c:pt idx="798">
                  <c:v>0.378395486647417</c:v>
                </c:pt>
                <c:pt idx="799">
                  <c:v>0.378395486647417</c:v>
                </c:pt>
                <c:pt idx="800">
                  <c:v>0.371564667819367</c:v>
                </c:pt>
                <c:pt idx="801">
                  <c:v>0.371564667819367</c:v>
                </c:pt>
                <c:pt idx="802">
                  <c:v>0.371564667819367</c:v>
                </c:pt>
                <c:pt idx="803">
                  <c:v>0.371564667819367</c:v>
                </c:pt>
                <c:pt idx="804">
                  <c:v>0.378395486647417</c:v>
                </c:pt>
                <c:pt idx="805">
                  <c:v>0.371564667819367</c:v>
                </c:pt>
                <c:pt idx="806">
                  <c:v>0.371564667819367</c:v>
                </c:pt>
                <c:pt idx="807">
                  <c:v>0.371564667819367</c:v>
                </c:pt>
                <c:pt idx="808">
                  <c:v>0.371564667819367</c:v>
                </c:pt>
                <c:pt idx="809">
                  <c:v>0.378395486647417</c:v>
                </c:pt>
                <c:pt idx="810">
                  <c:v>0.378395486647417</c:v>
                </c:pt>
                <c:pt idx="811">
                  <c:v>0.378395486647417</c:v>
                </c:pt>
                <c:pt idx="812">
                  <c:v>0.378395486647417</c:v>
                </c:pt>
                <c:pt idx="813">
                  <c:v>0.378395486647417</c:v>
                </c:pt>
                <c:pt idx="814">
                  <c:v>0.371564667819367</c:v>
                </c:pt>
                <c:pt idx="815">
                  <c:v>0.371564667819367</c:v>
                </c:pt>
                <c:pt idx="816">
                  <c:v>0.371564667819367</c:v>
                </c:pt>
                <c:pt idx="817">
                  <c:v>0.378395486647417</c:v>
                </c:pt>
                <c:pt idx="818">
                  <c:v>0.371564667819367</c:v>
                </c:pt>
                <c:pt idx="819">
                  <c:v>0.371564667819367</c:v>
                </c:pt>
                <c:pt idx="820">
                  <c:v>0.378395486647417</c:v>
                </c:pt>
                <c:pt idx="821">
                  <c:v>0.371564667819367</c:v>
                </c:pt>
                <c:pt idx="822">
                  <c:v>0.378395486647417</c:v>
                </c:pt>
                <c:pt idx="823">
                  <c:v>0.378395486647417</c:v>
                </c:pt>
                <c:pt idx="824">
                  <c:v>0.378395486647417</c:v>
                </c:pt>
                <c:pt idx="825">
                  <c:v>0.371564667819367</c:v>
                </c:pt>
                <c:pt idx="826">
                  <c:v>0.378395486647417</c:v>
                </c:pt>
                <c:pt idx="827">
                  <c:v>0.385226305475468</c:v>
                </c:pt>
                <c:pt idx="828">
                  <c:v>0.392057124303518</c:v>
                </c:pt>
                <c:pt idx="829">
                  <c:v>0.385226305475468</c:v>
                </c:pt>
                <c:pt idx="830">
                  <c:v>0.392057124303518</c:v>
                </c:pt>
                <c:pt idx="831">
                  <c:v>0.385226305475468</c:v>
                </c:pt>
                <c:pt idx="832">
                  <c:v>0.385226305475468</c:v>
                </c:pt>
                <c:pt idx="833">
                  <c:v>0.378395486647417</c:v>
                </c:pt>
                <c:pt idx="834">
                  <c:v>0.385226305475468</c:v>
                </c:pt>
                <c:pt idx="835">
                  <c:v>0.385226305475468</c:v>
                </c:pt>
                <c:pt idx="836">
                  <c:v>0.385226305475468</c:v>
                </c:pt>
                <c:pt idx="837">
                  <c:v>0.385226305475468</c:v>
                </c:pt>
                <c:pt idx="838">
                  <c:v>0.385226305475468</c:v>
                </c:pt>
                <c:pt idx="839">
                  <c:v>0.385226305475468</c:v>
                </c:pt>
                <c:pt idx="840">
                  <c:v>0.378395486647417</c:v>
                </c:pt>
                <c:pt idx="841">
                  <c:v>0.385226305475468</c:v>
                </c:pt>
                <c:pt idx="842">
                  <c:v>0.378395486647417</c:v>
                </c:pt>
                <c:pt idx="843">
                  <c:v>0.378395486647417</c:v>
                </c:pt>
                <c:pt idx="844">
                  <c:v>0.371564667819367</c:v>
                </c:pt>
                <c:pt idx="845">
                  <c:v>0.378395486647417</c:v>
                </c:pt>
                <c:pt idx="846">
                  <c:v>0.398887943131569</c:v>
                </c:pt>
                <c:pt idx="847">
                  <c:v>0.385226305475468</c:v>
                </c:pt>
                <c:pt idx="848">
                  <c:v>0.378395486647417</c:v>
                </c:pt>
                <c:pt idx="849">
                  <c:v>0.378395486647417</c:v>
                </c:pt>
                <c:pt idx="850">
                  <c:v>0.385226305475468</c:v>
                </c:pt>
                <c:pt idx="851">
                  <c:v>0.378395486647417</c:v>
                </c:pt>
                <c:pt idx="852">
                  <c:v>0.378395486647417</c:v>
                </c:pt>
                <c:pt idx="853">
                  <c:v>0.378395486647417</c:v>
                </c:pt>
                <c:pt idx="854">
                  <c:v>0.371564667819367</c:v>
                </c:pt>
                <c:pt idx="855">
                  <c:v>0.371564667819367</c:v>
                </c:pt>
                <c:pt idx="856">
                  <c:v>0.371564667819367</c:v>
                </c:pt>
                <c:pt idx="857">
                  <c:v>0.392057124303518</c:v>
                </c:pt>
                <c:pt idx="858">
                  <c:v>0.385226305475468</c:v>
                </c:pt>
                <c:pt idx="859">
                  <c:v>0.385226305475468</c:v>
                </c:pt>
                <c:pt idx="860">
                  <c:v>0.378395486647417</c:v>
                </c:pt>
                <c:pt idx="861">
                  <c:v>0.371564667819367</c:v>
                </c:pt>
                <c:pt idx="862">
                  <c:v>0.378395486647417</c:v>
                </c:pt>
                <c:pt idx="863">
                  <c:v>0.378395486647417</c:v>
                </c:pt>
                <c:pt idx="864">
                  <c:v>0.378395486647417</c:v>
                </c:pt>
                <c:pt idx="865">
                  <c:v>0.378395486647417</c:v>
                </c:pt>
                <c:pt idx="866">
                  <c:v>0.378395486647417</c:v>
                </c:pt>
                <c:pt idx="867">
                  <c:v>0.378395486647417</c:v>
                </c:pt>
                <c:pt idx="868">
                  <c:v>0.378395486647417</c:v>
                </c:pt>
                <c:pt idx="869">
                  <c:v>0.378395486647417</c:v>
                </c:pt>
                <c:pt idx="870">
                  <c:v>0.378395486647417</c:v>
                </c:pt>
                <c:pt idx="871">
                  <c:v>0.371564667819367</c:v>
                </c:pt>
                <c:pt idx="872">
                  <c:v>0.371564667819367</c:v>
                </c:pt>
                <c:pt idx="873">
                  <c:v>0.371564667819367</c:v>
                </c:pt>
                <c:pt idx="874">
                  <c:v>0.378395486647417</c:v>
                </c:pt>
                <c:pt idx="875">
                  <c:v>0.378395486647417</c:v>
                </c:pt>
                <c:pt idx="876">
                  <c:v>0.392057124303518</c:v>
                </c:pt>
                <c:pt idx="877">
                  <c:v>0.378395486647417</c:v>
                </c:pt>
                <c:pt idx="878">
                  <c:v>0.371564667819367</c:v>
                </c:pt>
                <c:pt idx="879">
                  <c:v>0.371564667819367</c:v>
                </c:pt>
                <c:pt idx="880">
                  <c:v>0.371564667819367</c:v>
                </c:pt>
                <c:pt idx="881">
                  <c:v>0.371564667819367</c:v>
                </c:pt>
                <c:pt idx="882">
                  <c:v>0.371564667819367</c:v>
                </c:pt>
                <c:pt idx="883">
                  <c:v>0.371564667819367</c:v>
                </c:pt>
                <c:pt idx="884">
                  <c:v>0.371564667819367</c:v>
                </c:pt>
                <c:pt idx="885">
                  <c:v>0.371564667819367</c:v>
                </c:pt>
                <c:pt idx="886">
                  <c:v>0.378395486647417</c:v>
                </c:pt>
                <c:pt idx="887">
                  <c:v>0.371564667819367</c:v>
                </c:pt>
                <c:pt idx="888">
                  <c:v>0.371564667819367</c:v>
                </c:pt>
                <c:pt idx="889">
                  <c:v>0.371564667819367</c:v>
                </c:pt>
                <c:pt idx="890">
                  <c:v>0.378395486647417</c:v>
                </c:pt>
                <c:pt idx="891">
                  <c:v>0.378395486647417</c:v>
                </c:pt>
                <c:pt idx="892">
                  <c:v>0.371564667819367</c:v>
                </c:pt>
                <c:pt idx="893">
                  <c:v>0.364733848991317</c:v>
                </c:pt>
                <c:pt idx="894">
                  <c:v>0.371564667819367</c:v>
                </c:pt>
                <c:pt idx="895">
                  <c:v>0.378395486647417</c:v>
                </c:pt>
                <c:pt idx="896">
                  <c:v>0.371564667819367</c:v>
                </c:pt>
                <c:pt idx="897">
                  <c:v>0.378395486647417</c:v>
                </c:pt>
                <c:pt idx="898">
                  <c:v>0.371564667819367</c:v>
                </c:pt>
                <c:pt idx="899">
                  <c:v>0.371564667819367</c:v>
                </c:pt>
                <c:pt idx="900">
                  <c:v>0.371564667819367</c:v>
                </c:pt>
                <c:pt idx="901">
                  <c:v>0.364733848991317</c:v>
                </c:pt>
                <c:pt idx="902">
                  <c:v>0.378395486647417</c:v>
                </c:pt>
                <c:pt idx="903">
                  <c:v>0.371564667819367</c:v>
                </c:pt>
                <c:pt idx="904">
                  <c:v>0.371564667819367</c:v>
                </c:pt>
                <c:pt idx="905">
                  <c:v>0.371564667819367</c:v>
                </c:pt>
                <c:pt idx="906">
                  <c:v>0.371564667819367</c:v>
                </c:pt>
                <c:pt idx="907">
                  <c:v>0.371564667819367</c:v>
                </c:pt>
                <c:pt idx="908">
                  <c:v>0.371564667819367</c:v>
                </c:pt>
                <c:pt idx="909">
                  <c:v>0.371564667819367</c:v>
                </c:pt>
                <c:pt idx="910">
                  <c:v>0.364733848991317</c:v>
                </c:pt>
                <c:pt idx="911">
                  <c:v>0.364733848991317</c:v>
                </c:pt>
                <c:pt idx="912">
                  <c:v>0.371564667819367</c:v>
                </c:pt>
                <c:pt idx="913">
                  <c:v>0.371564667819367</c:v>
                </c:pt>
                <c:pt idx="914">
                  <c:v>0.378395486647417</c:v>
                </c:pt>
                <c:pt idx="915">
                  <c:v>0.371564667819367</c:v>
                </c:pt>
                <c:pt idx="916">
                  <c:v>0.364733848991317</c:v>
                </c:pt>
                <c:pt idx="917">
                  <c:v>0.364733848991317</c:v>
                </c:pt>
                <c:pt idx="918">
                  <c:v>0.371564667819367</c:v>
                </c:pt>
                <c:pt idx="919">
                  <c:v>0.364733848991317</c:v>
                </c:pt>
                <c:pt idx="920">
                  <c:v>0.364733848991317</c:v>
                </c:pt>
                <c:pt idx="921">
                  <c:v>0.371564667819367</c:v>
                </c:pt>
                <c:pt idx="922">
                  <c:v>0.371564667819367</c:v>
                </c:pt>
                <c:pt idx="923">
                  <c:v>0.371564667819367</c:v>
                </c:pt>
                <c:pt idx="924">
                  <c:v>0.364733848991317</c:v>
                </c:pt>
                <c:pt idx="925">
                  <c:v>0.371564667819367</c:v>
                </c:pt>
                <c:pt idx="926">
                  <c:v>0.371564667819367</c:v>
                </c:pt>
                <c:pt idx="927">
                  <c:v>0.371564667819367</c:v>
                </c:pt>
                <c:pt idx="928">
                  <c:v>0.371564667819367</c:v>
                </c:pt>
                <c:pt idx="929">
                  <c:v>0.364733848991317</c:v>
                </c:pt>
                <c:pt idx="930">
                  <c:v>0.364733848991317</c:v>
                </c:pt>
                <c:pt idx="931">
                  <c:v>0.371564667819367</c:v>
                </c:pt>
                <c:pt idx="932">
                  <c:v>0.364733848991317</c:v>
                </c:pt>
                <c:pt idx="933">
                  <c:v>0.371564667819367</c:v>
                </c:pt>
                <c:pt idx="934">
                  <c:v>0.371564667819367</c:v>
                </c:pt>
                <c:pt idx="935">
                  <c:v>0.378395486647417</c:v>
                </c:pt>
                <c:pt idx="936">
                  <c:v>0.385226305475468</c:v>
                </c:pt>
                <c:pt idx="937">
                  <c:v>0.378395486647417</c:v>
                </c:pt>
                <c:pt idx="938">
                  <c:v>0.378395486647417</c:v>
                </c:pt>
                <c:pt idx="939">
                  <c:v>0.378395486647417</c:v>
                </c:pt>
                <c:pt idx="940">
                  <c:v>0.371564667819367</c:v>
                </c:pt>
                <c:pt idx="941">
                  <c:v>0.371564667819367</c:v>
                </c:pt>
                <c:pt idx="942">
                  <c:v>0.385226305475468</c:v>
                </c:pt>
                <c:pt idx="943">
                  <c:v>0.378395486647417</c:v>
                </c:pt>
                <c:pt idx="944">
                  <c:v>0.371564667819367</c:v>
                </c:pt>
                <c:pt idx="945">
                  <c:v>0.378395486647417</c:v>
                </c:pt>
                <c:pt idx="946">
                  <c:v>0.378395486647417</c:v>
                </c:pt>
                <c:pt idx="947">
                  <c:v>0.378395486647417</c:v>
                </c:pt>
                <c:pt idx="948">
                  <c:v>0.385226305475468</c:v>
                </c:pt>
                <c:pt idx="949">
                  <c:v>0.378395486647417</c:v>
                </c:pt>
                <c:pt idx="950">
                  <c:v>0.371564667819367</c:v>
                </c:pt>
                <c:pt idx="951">
                  <c:v>0.371564667819367</c:v>
                </c:pt>
                <c:pt idx="952">
                  <c:v>0.371564667819367</c:v>
                </c:pt>
                <c:pt idx="953">
                  <c:v>0.378395486647417</c:v>
                </c:pt>
                <c:pt idx="954">
                  <c:v>0.378395486647417</c:v>
                </c:pt>
                <c:pt idx="955">
                  <c:v>0.378395486647417</c:v>
                </c:pt>
                <c:pt idx="956">
                  <c:v>0.378395486647417</c:v>
                </c:pt>
                <c:pt idx="957">
                  <c:v>0.371564667819367</c:v>
                </c:pt>
                <c:pt idx="958">
                  <c:v>0.371564667819367</c:v>
                </c:pt>
                <c:pt idx="959">
                  <c:v>0.371564667819367</c:v>
                </c:pt>
                <c:pt idx="960">
                  <c:v>0.371564667819367</c:v>
                </c:pt>
                <c:pt idx="961">
                  <c:v>0.378395486647417</c:v>
                </c:pt>
                <c:pt idx="962">
                  <c:v>0.378395486647417</c:v>
                </c:pt>
                <c:pt idx="963">
                  <c:v>0.392057124303518</c:v>
                </c:pt>
                <c:pt idx="964">
                  <c:v>0.385226305475468</c:v>
                </c:pt>
                <c:pt idx="965">
                  <c:v>0.385226305475468</c:v>
                </c:pt>
                <c:pt idx="966">
                  <c:v>0.385226305475468</c:v>
                </c:pt>
                <c:pt idx="967">
                  <c:v>0.385226305475468</c:v>
                </c:pt>
                <c:pt idx="968">
                  <c:v>0.378395486647417</c:v>
                </c:pt>
                <c:pt idx="969">
                  <c:v>0.385226305475468</c:v>
                </c:pt>
                <c:pt idx="970">
                  <c:v>0.392057124303518</c:v>
                </c:pt>
                <c:pt idx="971">
                  <c:v>0.392057124303518</c:v>
                </c:pt>
                <c:pt idx="972">
                  <c:v>0.385226305475468</c:v>
                </c:pt>
                <c:pt idx="973">
                  <c:v>0.385226305475468</c:v>
                </c:pt>
                <c:pt idx="974">
                  <c:v>0.378395486647417</c:v>
                </c:pt>
                <c:pt idx="975">
                  <c:v>0.385226305475468</c:v>
                </c:pt>
                <c:pt idx="976">
                  <c:v>0.392057124303518</c:v>
                </c:pt>
                <c:pt idx="977">
                  <c:v>0.385226305475468</c:v>
                </c:pt>
                <c:pt idx="978">
                  <c:v>0.378395486647417</c:v>
                </c:pt>
                <c:pt idx="979">
                  <c:v>0.378395486647417</c:v>
                </c:pt>
                <c:pt idx="980">
                  <c:v>0.378395486647417</c:v>
                </c:pt>
                <c:pt idx="981">
                  <c:v>0.385226305475468</c:v>
                </c:pt>
                <c:pt idx="982">
                  <c:v>0.392057124303518</c:v>
                </c:pt>
                <c:pt idx="983">
                  <c:v>0.385226305475468</c:v>
                </c:pt>
                <c:pt idx="984">
                  <c:v>0.385226305475468</c:v>
                </c:pt>
                <c:pt idx="985">
                  <c:v>0.385226305475468</c:v>
                </c:pt>
                <c:pt idx="986">
                  <c:v>0.378395486647417</c:v>
                </c:pt>
                <c:pt idx="987">
                  <c:v>0.378395486647417</c:v>
                </c:pt>
                <c:pt idx="988">
                  <c:v>0.385226305475468</c:v>
                </c:pt>
                <c:pt idx="989">
                  <c:v>0.385226305475468</c:v>
                </c:pt>
                <c:pt idx="990">
                  <c:v>0.392057124303518</c:v>
                </c:pt>
                <c:pt idx="991">
                  <c:v>0.392057124303518</c:v>
                </c:pt>
                <c:pt idx="992">
                  <c:v>0.392057124303518</c:v>
                </c:pt>
                <c:pt idx="993">
                  <c:v>0.392057124303518</c:v>
                </c:pt>
                <c:pt idx="994">
                  <c:v>0.392057124303518</c:v>
                </c:pt>
                <c:pt idx="995">
                  <c:v>0.392057124303518</c:v>
                </c:pt>
                <c:pt idx="996">
                  <c:v>0.398887943131569</c:v>
                </c:pt>
                <c:pt idx="997">
                  <c:v>0.398887943131569</c:v>
                </c:pt>
                <c:pt idx="998">
                  <c:v>0.392057124303518</c:v>
                </c:pt>
                <c:pt idx="999">
                  <c:v>0.392057124303518</c:v>
                </c:pt>
                <c:pt idx="1000">
                  <c:v>0.385226305475468</c:v>
                </c:pt>
                <c:pt idx="1001">
                  <c:v>0.392057124303518</c:v>
                </c:pt>
                <c:pt idx="1002">
                  <c:v>0.385226305475468</c:v>
                </c:pt>
                <c:pt idx="1003">
                  <c:v>0.385226305475468</c:v>
                </c:pt>
                <c:pt idx="1004">
                  <c:v>0.392057124303518</c:v>
                </c:pt>
                <c:pt idx="1005">
                  <c:v>0.392057124303518</c:v>
                </c:pt>
                <c:pt idx="1006">
                  <c:v>0.385226305475468</c:v>
                </c:pt>
                <c:pt idx="1007">
                  <c:v>0.385226305475468</c:v>
                </c:pt>
                <c:pt idx="1008">
                  <c:v>0.392057124303518</c:v>
                </c:pt>
                <c:pt idx="1009">
                  <c:v>0.392057124303518</c:v>
                </c:pt>
                <c:pt idx="1010">
                  <c:v>0.392057124303518</c:v>
                </c:pt>
                <c:pt idx="1011">
                  <c:v>0.392057124303518</c:v>
                </c:pt>
                <c:pt idx="1012">
                  <c:v>0.385226305475468</c:v>
                </c:pt>
                <c:pt idx="1013">
                  <c:v>0.385226305475468</c:v>
                </c:pt>
                <c:pt idx="1014">
                  <c:v>0.398887943131569</c:v>
                </c:pt>
                <c:pt idx="1015">
                  <c:v>0.392057124303518</c:v>
                </c:pt>
                <c:pt idx="1016">
                  <c:v>0.385226305475468</c:v>
                </c:pt>
                <c:pt idx="1017">
                  <c:v>0.378395486647417</c:v>
                </c:pt>
                <c:pt idx="1018">
                  <c:v>0.385226305475468</c:v>
                </c:pt>
                <c:pt idx="1019">
                  <c:v>0.385226305475468</c:v>
                </c:pt>
                <c:pt idx="1020">
                  <c:v>0.398887943131569</c:v>
                </c:pt>
                <c:pt idx="1021">
                  <c:v>0.392057124303518</c:v>
                </c:pt>
                <c:pt idx="1022">
                  <c:v>0.385226305475468</c:v>
                </c:pt>
                <c:pt idx="1023">
                  <c:v>0.392057124303518</c:v>
                </c:pt>
                <c:pt idx="1024">
                  <c:v>0.392057124303518</c:v>
                </c:pt>
                <c:pt idx="1025">
                  <c:v>0.385226305475468</c:v>
                </c:pt>
                <c:pt idx="1026">
                  <c:v>0.398887943131569</c:v>
                </c:pt>
                <c:pt idx="1027">
                  <c:v>0.398887943131569</c:v>
                </c:pt>
                <c:pt idx="1028">
                  <c:v>0.392057124303518</c:v>
                </c:pt>
                <c:pt idx="1029">
                  <c:v>0.392057124303518</c:v>
                </c:pt>
                <c:pt idx="1030">
                  <c:v>0.392057124303518</c:v>
                </c:pt>
                <c:pt idx="1031">
                  <c:v>0.392057124303518</c:v>
                </c:pt>
                <c:pt idx="1032">
                  <c:v>0.385226305475468</c:v>
                </c:pt>
                <c:pt idx="1033">
                  <c:v>0.385226305475468</c:v>
                </c:pt>
                <c:pt idx="1034">
                  <c:v>0.392057124303518</c:v>
                </c:pt>
                <c:pt idx="1035">
                  <c:v>0.392057124303518</c:v>
                </c:pt>
                <c:pt idx="1036">
                  <c:v>0.392057124303518</c:v>
                </c:pt>
                <c:pt idx="1037">
                  <c:v>0.385226305475468</c:v>
                </c:pt>
                <c:pt idx="1038">
                  <c:v>0.385226305475468</c:v>
                </c:pt>
                <c:pt idx="1039">
                  <c:v>0.392057124303518</c:v>
                </c:pt>
                <c:pt idx="1040">
                  <c:v>0.385226305475468</c:v>
                </c:pt>
                <c:pt idx="1041">
                  <c:v>0.385226305475468</c:v>
                </c:pt>
                <c:pt idx="1042">
                  <c:v>0.392057124303518</c:v>
                </c:pt>
                <c:pt idx="1043">
                  <c:v>0.385226305475468</c:v>
                </c:pt>
                <c:pt idx="1044">
                  <c:v>0.385226305475468</c:v>
                </c:pt>
                <c:pt idx="1045">
                  <c:v>0.385226305475468</c:v>
                </c:pt>
                <c:pt idx="1046">
                  <c:v>0.392057124303518</c:v>
                </c:pt>
                <c:pt idx="1047">
                  <c:v>0.392057124303518</c:v>
                </c:pt>
                <c:pt idx="1048">
                  <c:v>0.385226305475468</c:v>
                </c:pt>
                <c:pt idx="1049">
                  <c:v>0.392057124303518</c:v>
                </c:pt>
                <c:pt idx="1050">
                  <c:v>0.385226305475468</c:v>
                </c:pt>
                <c:pt idx="1051">
                  <c:v>0.385226305475468</c:v>
                </c:pt>
                <c:pt idx="1052">
                  <c:v>0.385226305475468</c:v>
                </c:pt>
                <c:pt idx="1053">
                  <c:v>0.385226305475468</c:v>
                </c:pt>
                <c:pt idx="1054">
                  <c:v>0.385226305475468</c:v>
                </c:pt>
                <c:pt idx="1055">
                  <c:v>0.385226305475468</c:v>
                </c:pt>
                <c:pt idx="1056">
                  <c:v>0.385226305475468</c:v>
                </c:pt>
                <c:pt idx="1057">
                  <c:v>0.378395486647417</c:v>
                </c:pt>
                <c:pt idx="1058">
                  <c:v>0.392057124303518</c:v>
                </c:pt>
                <c:pt idx="1059">
                  <c:v>0.398887943131569</c:v>
                </c:pt>
                <c:pt idx="1060">
                  <c:v>0.385226305475468</c:v>
                </c:pt>
                <c:pt idx="1061">
                  <c:v>0.385226305475468</c:v>
                </c:pt>
                <c:pt idx="1062">
                  <c:v>0.385226305475468</c:v>
                </c:pt>
                <c:pt idx="1063">
                  <c:v>0.392057124303518</c:v>
                </c:pt>
                <c:pt idx="1064">
                  <c:v>0.385226305475468</c:v>
                </c:pt>
                <c:pt idx="1065">
                  <c:v>0.385226305475468</c:v>
                </c:pt>
                <c:pt idx="1066">
                  <c:v>0.378395486647417</c:v>
                </c:pt>
                <c:pt idx="1067">
                  <c:v>0.378395486647417</c:v>
                </c:pt>
                <c:pt idx="1068">
                  <c:v>0.378395486647417</c:v>
                </c:pt>
                <c:pt idx="1069">
                  <c:v>0.385226305475468</c:v>
                </c:pt>
                <c:pt idx="1070">
                  <c:v>0.385226305475468</c:v>
                </c:pt>
                <c:pt idx="1071">
                  <c:v>0.385226305475468</c:v>
                </c:pt>
                <c:pt idx="1072">
                  <c:v>0.385226305475468</c:v>
                </c:pt>
                <c:pt idx="1073">
                  <c:v>0.385226305475468</c:v>
                </c:pt>
                <c:pt idx="1074">
                  <c:v>0.378395486647417</c:v>
                </c:pt>
                <c:pt idx="1075">
                  <c:v>0.385226305475468</c:v>
                </c:pt>
                <c:pt idx="1076">
                  <c:v>0.385226305475468</c:v>
                </c:pt>
                <c:pt idx="1077">
                  <c:v>0.378395486647417</c:v>
                </c:pt>
                <c:pt idx="1078">
                  <c:v>0.378395486647417</c:v>
                </c:pt>
                <c:pt idx="1079">
                  <c:v>0.378395486647417</c:v>
                </c:pt>
                <c:pt idx="1080">
                  <c:v>0.385226305475468</c:v>
                </c:pt>
                <c:pt idx="1081">
                  <c:v>0.385226305475468</c:v>
                </c:pt>
                <c:pt idx="1082">
                  <c:v>0.378395486647417</c:v>
                </c:pt>
                <c:pt idx="1083">
                  <c:v>0.378395486647417</c:v>
                </c:pt>
                <c:pt idx="1084">
                  <c:v>0.385226305475468</c:v>
                </c:pt>
                <c:pt idx="1085">
                  <c:v>0.378395486647417</c:v>
                </c:pt>
                <c:pt idx="1086">
                  <c:v>0.385226305475468</c:v>
                </c:pt>
                <c:pt idx="1087">
                  <c:v>0.378395486647417</c:v>
                </c:pt>
                <c:pt idx="1088">
                  <c:v>0.378395486647417</c:v>
                </c:pt>
                <c:pt idx="1089">
                  <c:v>0.371564667819367</c:v>
                </c:pt>
                <c:pt idx="1090">
                  <c:v>0.378395486647417</c:v>
                </c:pt>
                <c:pt idx="1091">
                  <c:v>0.385226305475468</c:v>
                </c:pt>
                <c:pt idx="1092">
                  <c:v>0.378395486647417</c:v>
                </c:pt>
                <c:pt idx="1093">
                  <c:v>0.378395486647417</c:v>
                </c:pt>
                <c:pt idx="1094">
                  <c:v>0.385226305475468</c:v>
                </c:pt>
                <c:pt idx="1095">
                  <c:v>0.371564667819367</c:v>
                </c:pt>
                <c:pt idx="1096">
                  <c:v>0.385226305475468</c:v>
                </c:pt>
                <c:pt idx="1097">
                  <c:v>0.392057124303518</c:v>
                </c:pt>
                <c:pt idx="1098">
                  <c:v>0.385226305475468</c:v>
                </c:pt>
                <c:pt idx="1099">
                  <c:v>0.392057124303518</c:v>
                </c:pt>
                <c:pt idx="1100">
                  <c:v>0.392057124303518</c:v>
                </c:pt>
                <c:pt idx="1101">
                  <c:v>0.412549580787669</c:v>
                </c:pt>
                <c:pt idx="1102">
                  <c:v>0.398887943131569</c:v>
                </c:pt>
                <c:pt idx="1103">
                  <c:v>0.392057124303518</c:v>
                </c:pt>
                <c:pt idx="1104">
                  <c:v>0.385226305475468</c:v>
                </c:pt>
                <c:pt idx="1105">
                  <c:v>0.385226305475468</c:v>
                </c:pt>
                <c:pt idx="1106">
                  <c:v>0.398887943131569</c:v>
                </c:pt>
                <c:pt idx="1107">
                  <c:v>0.405718761959619</c:v>
                </c:pt>
                <c:pt idx="1108">
                  <c:v>0.398887943131569</c:v>
                </c:pt>
                <c:pt idx="1109">
                  <c:v>0.392057124303518</c:v>
                </c:pt>
                <c:pt idx="1110">
                  <c:v>0.392057124303518</c:v>
                </c:pt>
                <c:pt idx="1111">
                  <c:v>0.385226305475468</c:v>
                </c:pt>
                <c:pt idx="1112">
                  <c:v>0.378395486647417</c:v>
                </c:pt>
                <c:pt idx="1113">
                  <c:v>0.385226305475468</c:v>
                </c:pt>
                <c:pt idx="1114">
                  <c:v>0.392057124303518</c:v>
                </c:pt>
                <c:pt idx="1115">
                  <c:v>0.385226305475468</c:v>
                </c:pt>
                <c:pt idx="1116">
                  <c:v>0.385226305475468</c:v>
                </c:pt>
                <c:pt idx="1117">
                  <c:v>0.385226305475468</c:v>
                </c:pt>
                <c:pt idx="1118">
                  <c:v>0.385226305475468</c:v>
                </c:pt>
                <c:pt idx="1119">
                  <c:v>0.392057124303518</c:v>
                </c:pt>
                <c:pt idx="1120">
                  <c:v>0.392057124303518</c:v>
                </c:pt>
                <c:pt idx="1121">
                  <c:v>0.385226305475468</c:v>
                </c:pt>
                <c:pt idx="1122">
                  <c:v>0.378395486647417</c:v>
                </c:pt>
                <c:pt idx="1123">
                  <c:v>0.385226305475468</c:v>
                </c:pt>
                <c:pt idx="1124">
                  <c:v>0.385226305475468</c:v>
                </c:pt>
                <c:pt idx="1125">
                  <c:v>0.385226305475468</c:v>
                </c:pt>
                <c:pt idx="1126">
                  <c:v>0.385226305475468</c:v>
                </c:pt>
                <c:pt idx="1127">
                  <c:v>0.385226305475468</c:v>
                </c:pt>
                <c:pt idx="1128">
                  <c:v>0.398887943131569</c:v>
                </c:pt>
                <c:pt idx="1129">
                  <c:v>0.392057124303518</c:v>
                </c:pt>
                <c:pt idx="1130">
                  <c:v>0.392057124303518</c:v>
                </c:pt>
                <c:pt idx="1131">
                  <c:v>0.392057124303518</c:v>
                </c:pt>
                <c:pt idx="1132">
                  <c:v>0.392057124303518</c:v>
                </c:pt>
                <c:pt idx="1133">
                  <c:v>0.392057124303518</c:v>
                </c:pt>
                <c:pt idx="1134">
                  <c:v>0.392057124303518</c:v>
                </c:pt>
                <c:pt idx="1135">
                  <c:v>0.398887943131569</c:v>
                </c:pt>
                <c:pt idx="1136">
                  <c:v>0.392057124303518</c:v>
                </c:pt>
                <c:pt idx="1137">
                  <c:v>0.392057124303518</c:v>
                </c:pt>
                <c:pt idx="1138">
                  <c:v>0.392057124303518</c:v>
                </c:pt>
                <c:pt idx="1139">
                  <c:v>0.392057124303518</c:v>
                </c:pt>
                <c:pt idx="1140">
                  <c:v>0.392057124303518</c:v>
                </c:pt>
                <c:pt idx="1141">
                  <c:v>0.392057124303518</c:v>
                </c:pt>
                <c:pt idx="1142">
                  <c:v>0.392057124303518</c:v>
                </c:pt>
                <c:pt idx="1143">
                  <c:v>0.392057124303518</c:v>
                </c:pt>
                <c:pt idx="1144">
                  <c:v>0.385226305475468</c:v>
                </c:pt>
                <c:pt idx="1145">
                  <c:v>0.392057124303518</c:v>
                </c:pt>
                <c:pt idx="1146">
                  <c:v>0.392057124303518</c:v>
                </c:pt>
                <c:pt idx="1147">
                  <c:v>0.392057124303518</c:v>
                </c:pt>
                <c:pt idx="1148">
                  <c:v>0.378395486647417</c:v>
                </c:pt>
                <c:pt idx="1149">
                  <c:v>0.392057124303518</c:v>
                </c:pt>
                <c:pt idx="1150">
                  <c:v>0.392057124303518</c:v>
                </c:pt>
                <c:pt idx="1151">
                  <c:v>0.392057124303518</c:v>
                </c:pt>
                <c:pt idx="1152">
                  <c:v>0.392057124303518</c:v>
                </c:pt>
                <c:pt idx="1153">
                  <c:v>0.392057124303518</c:v>
                </c:pt>
                <c:pt idx="1154">
                  <c:v>0.385226305475468</c:v>
                </c:pt>
                <c:pt idx="1155">
                  <c:v>0.378395486647417</c:v>
                </c:pt>
                <c:pt idx="1156">
                  <c:v>0.385226305475468</c:v>
                </c:pt>
                <c:pt idx="1157">
                  <c:v>0.398887943131569</c:v>
                </c:pt>
                <c:pt idx="1158">
                  <c:v>0.398887943131569</c:v>
                </c:pt>
                <c:pt idx="1159">
                  <c:v>0.398887943131569</c:v>
                </c:pt>
                <c:pt idx="1160">
                  <c:v>0.398887943131569</c:v>
                </c:pt>
                <c:pt idx="1161">
                  <c:v>0.392057124303518</c:v>
                </c:pt>
                <c:pt idx="1162">
                  <c:v>0.398887943131569</c:v>
                </c:pt>
                <c:pt idx="1163">
                  <c:v>0.398887943131569</c:v>
                </c:pt>
                <c:pt idx="1164">
                  <c:v>0.398887943131569</c:v>
                </c:pt>
                <c:pt idx="1165">
                  <c:v>0.398887943131569</c:v>
                </c:pt>
                <c:pt idx="1166">
                  <c:v>0.398887943131569</c:v>
                </c:pt>
                <c:pt idx="1167">
                  <c:v>0.398887943131569</c:v>
                </c:pt>
                <c:pt idx="1168">
                  <c:v>0.398887943131569</c:v>
                </c:pt>
                <c:pt idx="1169">
                  <c:v>0.405718761959619</c:v>
                </c:pt>
                <c:pt idx="1170">
                  <c:v>0.398887943131569</c:v>
                </c:pt>
                <c:pt idx="1171">
                  <c:v>0.392057124303518</c:v>
                </c:pt>
                <c:pt idx="1172">
                  <c:v>0.392057124303518</c:v>
                </c:pt>
                <c:pt idx="1173">
                  <c:v>0.385226305475468</c:v>
                </c:pt>
                <c:pt idx="1174">
                  <c:v>0.392057124303518</c:v>
                </c:pt>
                <c:pt idx="1175">
                  <c:v>0.392057124303518</c:v>
                </c:pt>
                <c:pt idx="1176">
                  <c:v>0.392057124303518</c:v>
                </c:pt>
                <c:pt idx="1177">
                  <c:v>0.385226305475468</c:v>
                </c:pt>
                <c:pt idx="1178">
                  <c:v>0.392057124303518</c:v>
                </c:pt>
                <c:pt idx="1179">
                  <c:v>0.392057124303518</c:v>
                </c:pt>
                <c:pt idx="1180">
                  <c:v>0.392057124303518</c:v>
                </c:pt>
                <c:pt idx="1181">
                  <c:v>0.392057124303518</c:v>
                </c:pt>
                <c:pt idx="1182">
                  <c:v>0.385226305475468</c:v>
                </c:pt>
                <c:pt idx="1183">
                  <c:v>0.392057124303518</c:v>
                </c:pt>
                <c:pt idx="1184">
                  <c:v>0.385226305475468</c:v>
                </c:pt>
                <c:pt idx="1185">
                  <c:v>0.385226305475468</c:v>
                </c:pt>
                <c:pt idx="1186">
                  <c:v>0.392057124303518</c:v>
                </c:pt>
                <c:pt idx="1187">
                  <c:v>0.392057124303518</c:v>
                </c:pt>
                <c:pt idx="1188">
                  <c:v>0.392057124303518</c:v>
                </c:pt>
                <c:pt idx="1189">
                  <c:v>0.392057124303518</c:v>
                </c:pt>
                <c:pt idx="1190">
                  <c:v>0.392057124303518</c:v>
                </c:pt>
                <c:pt idx="1191">
                  <c:v>0.392057124303518</c:v>
                </c:pt>
                <c:pt idx="1192">
                  <c:v>0.392057124303518</c:v>
                </c:pt>
                <c:pt idx="1193">
                  <c:v>0.392057124303518</c:v>
                </c:pt>
                <c:pt idx="1194">
                  <c:v>0.392057124303518</c:v>
                </c:pt>
                <c:pt idx="1195">
                  <c:v>0.392057124303518</c:v>
                </c:pt>
                <c:pt idx="1196">
                  <c:v>0.385226305475468</c:v>
                </c:pt>
                <c:pt idx="1197">
                  <c:v>0.385226305475468</c:v>
                </c:pt>
                <c:pt idx="1198">
                  <c:v>0.385226305475468</c:v>
                </c:pt>
                <c:pt idx="1199">
                  <c:v>0.392057124303518</c:v>
                </c:pt>
                <c:pt idx="1200">
                  <c:v>0.392057124303518</c:v>
                </c:pt>
                <c:pt idx="1201">
                  <c:v>0.398887943131569</c:v>
                </c:pt>
                <c:pt idx="1202">
                  <c:v>0.398887943131569</c:v>
                </c:pt>
                <c:pt idx="1203">
                  <c:v>0.398887943131569</c:v>
                </c:pt>
                <c:pt idx="1204">
                  <c:v>0.398887943131569</c:v>
                </c:pt>
                <c:pt idx="1205">
                  <c:v>0.392057124303518</c:v>
                </c:pt>
                <c:pt idx="1206">
                  <c:v>0.392057124303518</c:v>
                </c:pt>
                <c:pt idx="1207">
                  <c:v>0.398887943131569</c:v>
                </c:pt>
                <c:pt idx="1208">
                  <c:v>0.392057124303518</c:v>
                </c:pt>
                <c:pt idx="1209">
                  <c:v>0.392057124303518</c:v>
                </c:pt>
                <c:pt idx="1210">
                  <c:v>0.392057124303518</c:v>
                </c:pt>
                <c:pt idx="1211">
                  <c:v>0.392057124303518</c:v>
                </c:pt>
                <c:pt idx="1212">
                  <c:v>0.392057124303518</c:v>
                </c:pt>
                <c:pt idx="1213">
                  <c:v>0.385226305475468</c:v>
                </c:pt>
                <c:pt idx="1214">
                  <c:v>0.392057124303518</c:v>
                </c:pt>
                <c:pt idx="1215">
                  <c:v>0.392057124303518</c:v>
                </c:pt>
                <c:pt idx="1216">
                  <c:v>0.385226305475468</c:v>
                </c:pt>
                <c:pt idx="1217">
                  <c:v>0.392057124303518</c:v>
                </c:pt>
                <c:pt idx="1218">
                  <c:v>0.385226305475468</c:v>
                </c:pt>
                <c:pt idx="1219">
                  <c:v>0.385226305475468</c:v>
                </c:pt>
                <c:pt idx="1220">
                  <c:v>0.378395486647417</c:v>
                </c:pt>
                <c:pt idx="1221">
                  <c:v>0.378395486647417</c:v>
                </c:pt>
                <c:pt idx="1222">
                  <c:v>0.378395486647417</c:v>
                </c:pt>
                <c:pt idx="1223">
                  <c:v>0.385226305475468</c:v>
                </c:pt>
                <c:pt idx="1224">
                  <c:v>0.385226305475468</c:v>
                </c:pt>
                <c:pt idx="1225">
                  <c:v>0.385226305475468</c:v>
                </c:pt>
                <c:pt idx="1226">
                  <c:v>0.385226305475468</c:v>
                </c:pt>
                <c:pt idx="1227">
                  <c:v>0.385226305475468</c:v>
                </c:pt>
                <c:pt idx="1228">
                  <c:v>0.392057124303518</c:v>
                </c:pt>
                <c:pt idx="1229">
                  <c:v>0.385226305475468</c:v>
                </c:pt>
                <c:pt idx="1230">
                  <c:v>0.385226305475468</c:v>
                </c:pt>
                <c:pt idx="1231">
                  <c:v>0.385226305475468</c:v>
                </c:pt>
                <c:pt idx="1232">
                  <c:v>0.392057124303518</c:v>
                </c:pt>
                <c:pt idx="1233">
                  <c:v>0.392057124303518</c:v>
                </c:pt>
                <c:pt idx="1234">
                  <c:v>0.392057124303518</c:v>
                </c:pt>
                <c:pt idx="1235">
                  <c:v>0.385226305475468</c:v>
                </c:pt>
                <c:pt idx="1236">
                  <c:v>0.385226305475468</c:v>
                </c:pt>
                <c:pt idx="1237">
                  <c:v>0.398887943131569</c:v>
                </c:pt>
                <c:pt idx="1238">
                  <c:v>0.392057124303518</c:v>
                </c:pt>
                <c:pt idx="1239">
                  <c:v>0.392057124303518</c:v>
                </c:pt>
                <c:pt idx="1240">
                  <c:v>0.392057124303518</c:v>
                </c:pt>
                <c:pt idx="1241">
                  <c:v>0.392057124303518</c:v>
                </c:pt>
                <c:pt idx="1242">
                  <c:v>0.392057124303518</c:v>
                </c:pt>
                <c:pt idx="1243">
                  <c:v>0.392057124303518</c:v>
                </c:pt>
                <c:pt idx="1244">
                  <c:v>0.392057124303518</c:v>
                </c:pt>
                <c:pt idx="1245">
                  <c:v>0.385226305475468</c:v>
                </c:pt>
                <c:pt idx="1246">
                  <c:v>0.385226305475468</c:v>
                </c:pt>
                <c:pt idx="1247">
                  <c:v>0.385226305475468</c:v>
                </c:pt>
                <c:pt idx="1248">
                  <c:v>0.385226305475468</c:v>
                </c:pt>
                <c:pt idx="1249">
                  <c:v>0.385226305475468</c:v>
                </c:pt>
                <c:pt idx="1250">
                  <c:v>0.378395486647417</c:v>
                </c:pt>
                <c:pt idx="1251">
                  <c:v>0.378395486647417</c:v>
                </c:pt>
                <c:pt idx="1252">
                  <c:v>0.385226305475468</c:v>
                </c:pt>
                <c:pt idx="1253">
                  <c:v>0.385226305475468</c:v>
                </c:pt>
                <c:pt idx="1254">
                  <c:v>0.385226305475468</c:v>
                </c:pt>
                <c:pt idx="1255">
                  <c:v>0.378395486647417</c:v>
                </c:pt>
                <c:pt idx="1256">
                  <c:v>0.392057124303518</c:v>
                </c:pt>
                <c:pt idx="1257">
                  <c:v>0.385226305475468</c:v>
                </c:pt>
                <c:pt idx="1258">
                  <c:v>0.378395486647417</c:v>
                </c:pt>
                <c:pt idx="1259">
                  <c:v>0.385226305475468</c:v>
                </c:pt>
                <c:pt idx="1260">
                  <c:v>0.385226305475468</c:v>
                </c:pt>
                <c:pt idx="1261">
                  <c:v>0.385226305475468</c:v>
                </c:pt>
                <c:pt idx="1262">
                  <c:v>0.392057124303518</c:v>
                </c:pt>
                <c:pt idx="1263">
                  <c:v>0.392057124303518</c:v>
                </c:pt>
                <c:pt idx="1264">
                  <c:v>0.398887943131569</c:v>
                </c:pt>
                <c:pt idx="1265">
                  <c:v>0.385226305475468</c:v>
                </c:pt>
                <c:pt idx="1266">
                  <c:v>0.385226305475468</c:v>
                </c:pt>
                <c:pt idx="1267">
                  <c:v>0.392057124303518</c:v>
                </c:pt>
                <c:pt idx="1268">
                  <c:v>0.392057124303518</c:v>
                </c:pt>
                <c:pt idx="1269">
                  <c:v>0.392057124303518</c:v>
                </c:pt>
                <c:pt idx="1270">
                  <c:v>0.392057124303518</c:v>
                </c:pt>
                <c:pt idx="1271">
                  <c:v>0.385226305475468</c:v>
                </c:pt>
                <c:pt idx="1272">
                  <c:v>0.392057124303518</c:v>
                </c:pt>
                <c:pt idx="1273">
                  <c:v>0.392057124303518</c:v>
                </c:pt>
                <c:pt idx="1274">
                  <c:v>0.392057124303518</c:v>
                </c:pt>
                <c:pt idx="1275">
                  <c:v>0.392057124303518</c:v>
                </c:pt>
                <c:pt idx="1276">
                  <c:v>0.392057124303518</c:v>
                </c:pt>
                <c:pt idx="1277">
                  <c:v>0.392057124303518</c:v>
                </c:pt>
                <c:pt idx="1278">
                  <c:v>0.392057124303518</c:v>
                </c:pt>
                <c:pt idx="1279">
                  <c:v>0.398887943131569</c:v>
                </c:pt>
                <c:pt idx="1280">
                  <c:v>0.392057124303518</c:v>
                </c:pt>
                <c:pt idx="1281">
                  <c:v>0.385226305475468</c:v>
                </c:pt>
                <c:pt idx="1282">
                  <c:v>0.385226305475468</c:v>
                </c:pt>
                <c:pt idx="1283">
                  <c:v>0.392057124303518</c:v>
                </c:pt>
                <c:pt idx="1284">
                  <c:v>0.385226305475468</c:v>
                </c:pt>
                <c:pt idx="1285">
                  <c:v>0.398887943131569</c:v>
                </c:pt>
                <c:pt idx="1286">
                  <c:v>0.392057124303518</c:v>
                </c:pt>
                <c:pt idx="1287">
                  <c:v>0.392057124303518</c:v>
                </c:pt>
                <c:pt idx="1288">
                  <c:v>0.385226305475468</c:v>
                </c:pt>
                <c:pt idx="1289">
                  <c:v>0.398887943131569</c:v>
                </c:pt>
                <c:pt idx="1290">
                  <c:v>0.41938039961572</c:v>
                </c:pt>
                <c:pt idx="1291">
                  <c:v>0.405718761959619</c:v>
                </c:pt>
                <c:pt idx="1292">
                  <c:v>0.398887943131569</c:v>
                </c:pt>
                <c:pt idx="1293">
                  <c:v>0.398887943131569</c:v>
                </c:pt>
                <c:pt idx="1294">
                  <c:v>0.405718761959619</c:v>
                </c:pt>
                <c:pt idx="1295">
                  <c:v>0.398887943131569</c:v>
                </c:pt>
                <c:pt idx="1296">
                  <c:v>0.398887943131569</c:v>
                </c:pt>
                <c:pt idx="1297">
                  <c:v>0.392057124303518</c:v>
                </c:pt>
                <c:pt idx="1298">
                  <c:v>0.392057124303518</c:v>
                </c:pt>
                <c:pt idx="1299">
                  <c:v>0.398887943131569</c:v>
                </c:pt>
                <c:pt idx="1300">
                  <c:v>0.398887943131569</c:v>
                </c:pt>
                <c:pt idx="1301">
                  <c:v>0.405718761959619</c:v>
                </c:pt>
                <c:pt idx="1302">
                  <c:v>0.398887943131569</c:v>
                </c:pt>
                <c:pt idx="1303">
                  <c:v>0.398887943131569</c:v>
                </c:pt>
                <c:pt idx="1304">
                  <c:v>0.405718761959619</c:v>
                </c:pt>
                <c:pt idx="1305">
                  <c:v>0.405718761959619</c:v>
                </c:pt>
                <c:pt idx="1306">
                  <c:v>0.405718761959619</c:v>
                </c:pt>
                <c:pt idx="1307">
                  <c:v>0.405718761959619</c:v>
                </c:pt>
                <c:pt idx="1308">
                  <c:v>0.405718761959619</c:v>
                </c:pt>
                <c:pt idx="1309">
                  <c:v>0.398887943131569</c:v>
                </c:pt>
                <c:pt idx="1310">
                  <c:v>0.398887943131569</c:v>
                </c:pt>
                <c:pt idx="1311">
                  <c:v>0.398887943131569</c:v>
                </c:pt>
                <c:pt idx="1312">
                  <c:v>0.398887943131569</c:v>
                </c:pt>
                <c:pt idx="1313">
                  <c:v>0.398887943131569</c:v>
                </c:pt>
                <c:pt idx="1314">
                  <c:v>0.398887943131569</c:v>
                </c:pt>
                <c:pt idx="1315">
                  <c:v>0.405718761959619</c:v>
                </c:pt>
                <c:pt idx="1316">
                  <c:v>0.405718761959619</c:v>
                </c:pt>
                <c:pt idx="1317">
                  <c:v>0.398887943131569</c:v>
                </c:pt>
                <c:pt idx="1318">
                  <c:v>0.392057124303518</c:v>
                </c:pt>
                <c:pt idx="1319">
                  <c:v>0.392057124303518</c:v>
                </c:pt>
                <c:pt idx="1320">
                  <c:v>0.398887943131569</c:v>
                </c:pt>
                <c:pt idx="1321">
                  <c:v>0.398887943131569</c:v>
                </c:pt>
                <c:pt idx="1322">
                  <c:v>0.398887943131569</c:v>
                </c:pt>
                <c:pt idx="1323">
                  <c:v>0.398887943131569</c:v>
                </c:pt>
                <c:pt idx="1324">
                  <c:v>0.398887943131569</c:v>
                </c:pt>
                <c:pt idx="1325">
                  <c:v>0.398887943131569</c:v>
                </c:pt>
                <c:pt idx="1326">
                  <c:v>0.398887943131569</c:v>
                </c:pt>
                <c:pt idx="1327">
                  <c:v>0.398887943131569</c:v>
                </c:pt>
                <c:pt idx="1328">
                  <c:v>0.398887943131569</c:v>
                </c:pt>
                <c:pt idx="1329">
                  <c:v>0.405718761959619</c:v>
                </c:pt>
                <c:pt idx="1330">
                  <c:v>0.405718761959619</c:v>
                </c:pt>
                <c:pt idx="1331">
                  <c:v>0.412549580787669</c:v>
                </c:pt>
                <c:pt idx="1332">
                  <c:v>0.405718761959619</c:v>
                </c:pt>
                <c:pt idx="1333">
                  <c:v>0.405718761959619</c:v>
                </c:pt>
                <c:pt idx="1334">
                  <c:v>0.412549580787669</c:v>
                </c:pt>
                <c:pt idx="1335">
                  <c:v>0.412549580787669</c:v>
                </c:pt>
                <c:pt idx="1336">
                  <c:v>0.412549580787669</c:v>
                </c:pt>
                <c:pt idx="1337">
                  <c:v>0.412549580787669</c:v>
                </c:pt>
                <c:pt idx="1338">
                  <c:v>0.405718761959619</c:v>
                </c:pt>
                <c:pt idx="1339">
                  <c:v>0.412549580787669</c:v>
                </c:pt>
                <c:pt idx="1340">
                  <c:v>0.405718761959619</c:v>
                </c:pt>
                <c:pt idx="1341">
                  <c:v>0.405718761959619</c:v>
                </c:pt>
                <c:pt idx="1342">
                  <c:v>0.412549580787669</c:v>
                </c:pt>
                <c:pt idx="1343">
                  <c:v>0.412549580787669</c:v>
                </c:pt>
                <c:pt idx="1344">
                  <c:v>0.405718761959619</c:v>
                </c:pt>
                <c:pt idx="1345">
                  <c:v>0.405718761959619</c:v>
                </c:pt>
                <c:pt idx="1346">
                  <c:v>0.405718761959619</c:v>
                </c:pt>
                <c:pt idx="1347">
                  <c:v>0.405718761959619</c:v>
                </c:pt>
                <c:pt idx="1348">
                  <c:v>0.405718761959619</c:v>
                </c:pt>
                <c:pt idx="1349">
                  <c:v>0.405718761959619</c:v>
                </c:pt>
                <c:pt idx="1350">
                  <c:v>0.405718761959619</c:v>
                </c:pt>
                <c:pt idx="1351">
                  <c:v>0.398887943131569</c:v>
                </c:pt>
                <c:pt idx="1352">
                  <c:v>0.405718761959619</c:v>
                </c:pt>
                <c:pt idx="1353">
                  <c:v>0.398887943131569</c:v>
                </c:pt>
                <c:pt idx="1354">
                  <c:v>0.405718761959619</c:v>
                </c:pt>
                <c:pt idx="1355">
                  <c:v>0.405718761959619</c:v>
                </c:pt>
                <c:pt idx="1356">
                  <c:v>0.398887943131569</c:v>
                </c:pt>
                <c:pt idx="1357">
                  <c:v>0.405718761959619</c:v>
                </c:pt>
                <c:pt idx="1358">
                  <c:v>0.405718761959619</c:v>
                </c:pt>
                <c:pt idx="1359">
                  <c:v>0.41938039961572</c:v>
                </c:pt>
                <c:pt idx="1360">
                  <c:v>0.412549580787669</c:v>
                </c:pt>
                <c:pt idx="1361">
                  <c:v>0.412549580787669</c:v>
                </c:pt>
                <c:pt idx="1362">
                  <c:v>0.405718761959619</c:v>
                </c:pt>
                <c:pt idx="1363">
                  <c:v>0.405718761959619</c:v>
                </c:pt>
                <c:pt idx="1364">
                  <c:v>0.412549580787669</c:v>
                </c:pt>
                <c:pt idx="1365">
                  <c:v>0.405718761959619</c:v>
                </c:pt>
                <c:pt idx="1366">
                  <c:v>0.412549580787669</c:v>
                </c:pt>
                <c:pt idx="1367">
                  <c:v>0.405718761959619</c:v>
                </c:pt>
                <c:pt idx="1368">
                  <c:v>0.405718761959619</c:v>
                </c:pt>
                <c:pt idx="1369">
                  <c:v>0.412549580787669</c:v>
                </c:pt>
                <c:pt idx="1370">
                  <c:v>0.405718761959619</c:v>
                </c:pt>
                <c:pt idx="1371">
                  <c:v>0.412549580787669</c:v>
                </c:pt>
                <c:pt idx="1372">
                  <c:v>0.412549580787669</c:v>
                </c:pt>
                <c:pt idx="1373">
                  <c:v>0.412549580787669</c:v>
                </c:pt>
                <c:pt idx="1374">
                  <c:v>0.405718761959619</c:v>
                </c:pt>
                <c:pt idx="1375">
                  <c:v>0.412549580787669</c:v>
                </c:pt>
                <c:pt idx="1376">
                  <c:v>0.412549580787669</c:v>
                </c:pt>
                <c:pt idx="1377">
                  <c:v>0.405718761959619</c:v>
                </c:pt>
                <c:pt idx="1378">
                  <c:v>0.398887943131569</c:v>
                </c:pt>
                <c:pt idx="1379">
                  <c:v>0.405718761959619</c:v>
                </c:pt>
                <c:pt idx="1380">
                  <c:v>0.405718761959619</c:v>
                </c:pt>
                <c:pt idx="1381">
                  <c:v>0.405718761959619</c:v>
                </c:pt>
                <c:pt idx="1382">
                  <c:v>0.405718761959619</c:v>
                </c:pt>
                <c:pt idx="1383">
                  <c:v>0.405718761959619</c:v>
                </c:pt>
                <c:pt idx="1384">
                  <c:v>0.405718761959619</c:v>
                </c:pt>
                <c:pt idx="1385">
                  <c:v>0.405718761959619</c:v>
                </c:pt>
                <c:pt idx="1386">
                  <c:v>0.405718761959619</c:v>
                </c:pt>
                <c:pt idx="1387">
                  <c:v>0.405718761959619</c:v>
                </c:pt>
                <c:pt idx="1388">
                  <c:v>0.412549580787669</c:v>
                </c:pt>
                <c:pt idx="1389">
                  <c:v>0.405718761959619</c:v>
                </c:pt>
                <c:pt idx="1390">
                  <c:v>0.405718761959619</c:v>
                </c:pt>
                <c:pt idx="1391">
                  <c:v>0.398887943131569</c:v>
                </c:pt>
                <c:pt idx="1392">
                  <c:v>0.405718761959619</c:v>
                </c:pt>
                <c:pt idx="1393">
                  <c:v>0.405718761959619</c:v>
                </c:pt>
                <c:pt idx="1394">
                  <c:v>0.405718761959619</c:v>
                </c:pt>
                <c:pt idx="1395">
                  <c:v>0.398887943131569</c:v>
                </c:pt>
                <c:pt idx="1396">
                  <c:v>0.405718761959619</c:v>
                </c:pt>
                <c:pt idx="1397">
                  <c:v>0.42621121844377</c:v>
                </c:pt>
                <c:pt idx="1398">
                  <c:v>0.412549580787669</c:v>
                </c:pt>
                <c:pt idx="1399">
                  <c:v>0.405718761959619</c:v>
                </c:pt>
                <c:pt idx="1400">
                  <c:v>0.398887943131569</c:v>
                </c:pt>
                <c:pt idx="1401">
                  <c:v>0.398887943131569</c:v>
                </c:pt>
                <c:pt idx="1402">
                  <c:v>0.398887943131569</c:v>
                </c:pt>
                <c:pt idx="1403">
                  <c:v>0.405718761959619</c:v>
                </c:pt>
                <c:pt idx="1404">
                  <c:v>0.405718761959619</c:v>
                </c:pt>
                <c:pt idx="1405">
                  <c:v>0.412549580787669</c:v>
                </c:pt>
                <c:pt idx="1406">
                  <c:v>0.405718761959619</c:v>
                </c:pt>
                <c:pt idx="1407">
                  <c:v>0.405718761959619</c:v>
                </c:pt>
                <c:pt idx="1408">
                  <c:v>0.405718761959619</c:v>
                </c:pt>
                <c:pt idx="1409">
                  <c:v>0.405718761959619</c:v>
                </c:pt>
                <c:pt idx="1410">
                  <c:v>0.398887943131569</c:v>
                </c:pt>
                <c:pt idx="1411">
                  <c:v>0.405718761959619</c:v>
                </c:pt>
                <c:pt idx="1412">
                  <c:v>0.412549580787669</c:v>
                </c:pt>
                <c:pt idx="1413">
                  <c:v>0.405718761959619</c:v>
                </c:pt>
                <c:pt idx="1414">
                  <c:v>0.398887943131569</c:v>
                </c:pt>
                <c:pt idx="1415">
                  <c:v>0.405718761959619</c:v>
                </c:pt>
                <c:pt idx="1416">
                  <c:v>0.405718761959619</c:v>
                </c:pt>
                <c:pt idx="1417">
                  <c:v>0.405718761959619</c:v>
                </c:pt>
                <c:pt idx="1418">
                  <c:v>0.405718761959619</c:v>
                </c:pt>
                <c:pt idx="1419">
                  <c:v>0.405718761959619</c:v>
                </c:pt>
                <c:pt idx="1420">
                  <c:v>0.405718761959619</c:v>
                </c:pt>
                <c:pt idx="1421">
                  <c:v>0.412549580787669</c:v>
                </c:pt>
                <c:pt idx="1422">
                  <c:v>0.398887943131569</c:v>
                </c:pt>
                <c:pt idx="1423">
                  <c:v>0.405718761959619</c:v>
                </c:pt>
                <c:pt idx="1424">
                  <c:v>0.398887943131569</c:v>
                </c:pt>
                <c:pt idx="1425">
                  <c:v>0.398887943131569</c:v>
                </c:pt>
                <c:pt idx="1426">
                  <c:v>0.398887943131569</c:v>
                </c:pt>
                <c:pt idx="1427">
                  <c:v>0.41938039961572</c:v>
                </c:pt>
                <c:pt idx="1428">
                  <c:v>0.412549580787669</c:v>
                </c:pt>
                <c:pt idx="1429">
                  <c:v>0.412549580787669</c:v>
                </c:pt>
                <c:pt idx="1430">
                  <c:v>0.405718761959619</c:v>
                </c:pt>
                <c:pt idx="1431">
                  <c:v>0.405718761959619</c:v>
                </c:pt>
                <c:pt idx="1432">
                  <c:v>0.405718761959619</c:v>
                </c:pt>
                <c:pt idx="1433">
                  <c:v>0.398887943131569</c:v>
                </c:pt>
                <c:pt idx="1434">
                  <c:v>0.412549580787669</c:v>
                </c:pt>
                <c:pt idx="1435">
                  <c:v>0.412549580787669</c:v>
                </c:pt>
                <c:pt idx="1436">
                  <c:v>0.412549580787669</c:v>
                </c:pt>
                <c:pt idx="1437">
                  <c:v>0.405718761959619</c:v>
                </c:pt>
                <c:pt idx="1438">
                  <c:v>0.405718761959619</c:v>
                </c:pt>
                <c:pt idx="1439">
                  <c:v>0.412549580787669</c:v>
                </c:pt>
                <c:pt idx="1440">
                  <c:v>0.412549580787669</c:v>
                </c:pt>
                <c:pt idx="1441">
                  <c:v>0.412549580787669</c:v>
                </c:pt>
                <c:pt idx="1442">
                  <c:v>0.412549580787669</c:v>
                </c:pt>
                <c:pt idx="1443">
                  <c:v>0.412549580787669</c:v>
                </c:pt>
                <c:pt idx="1444">
                  <c:v>0.412549580787669</c:v>
                </c:pt>
                <c:pt idx="1445">
                  <c:v>0.405718761959619</c:v>
                </c:pt>
                <c:pt idx="1446">
                  <c:v>0.412549580787669</c:v>
                </c:pt>
                <c:pt idx="1447">
                  <c:v>0.412549580787669</c:v>
                </c:pt>
                <c:pt idx="1448">
                  <c:v>0.412549580787669</c:v>
                </c:pt>
                <c:pt idx="1449">
                  <c:v>0.412549580787669</c:v>
                </c:pt>
                <c:pt idx="1450">
                  <c:v>0.41938039961572</c:v>
                </c:pt>
                <c:pt idx="1451">
                  <c:v>0.41938039961572</c:v>
                </c:pt>
                <c:pt idx="1452">
                  <c:v>0.412549580787669</c:v>
                </c:pt>
                <c:pt idx="1453">
                  <c:v>0.41938039961572</c:v>
                </c:pt>
                <c:pt idx="1454">
                  <c:v>0.412549580787669</c:v>
                </c:pt>
                <c:pt idx="1455">
                  <c:v>0.412549580787669</c:v>
                </c:pt>
                <c:pt idx="1456">
                  <c:v>0.41938039961572</c:v>
                </c:pt>
                <c:pt idx="1457">
                  <c:v>0.41938039961572</c:v>
                </c:pt>
                <c:pt idx="1458">
                  <c:v>0.412549580787669</c:v>
                </c:pt>
                <c:pt idx="1459">
                  <c:v>0.412549580787669</c:v>
                </c:pt>
                <c:pt idx="1460">
                  <c:v>0.405718761959619</c:v>
                </c:pt>
                <c:pt idx="1461">
                  <c:v>0.412549580787669</c:v>
                </c:pt>
                <c:pt idx="1462">
                  <c:v>0.41938039961572</c:v>
                </c:pt>
                <c:pt idx="1463">
                  <c:v>0.412549580787669</c:v>
                </c:pt>
                <c:pt idx="1464">
                  <c:v>0.41938039961572</c:v>
                </c:pt>
                <c:pt idx="1465">
                  <c:v>0.41938039961572</c:v>
                </c:pt>
                <c:pt idx="1466">
                  <c:v>0.41938039961572</c:v>
                </c:pt>
                <c:pt idx="1467">
                  <c:v>0.41938039961572</c:v>
                </c:pt>
                <c:pt idx="1468">
                  <c:v>0.41938039961572</c:v>
                </c:pt>
                <c:pt idx="1469">
                  <c:v>0.43304203727182</c:v>
                </c:pt>
                <c:pt idx="1470">
                  <c:v>0.41938039961572</c:v>
                </c:pt>
                <c:pt idx="1471">
                  <c:v>0.412549580787669</c:v>
                </c:pt>
                <c:pt idx="1472">
                  <c:v>0.41938039961572</c:v>
                </c:pt>
                <c:pt idx="1473">
                  <c:v>0.41938039961572</c:v>
                </c:pt>
                <c:pt idx="1474">
                  <c:v>0.41938039961572</c:v>
                </c:pt>
                <c:pt idx="1475">
                  <c:v>0.41938039961572</c:v>
                </c:pt>
                <c:pt idx="1476">
                  <c:v>0.41938039961572</c:v>
                </c:pt>
                <c:pt idx="1477">
                  <c:v>0.412549580787669</c:v>
                </c:pt>
                <c:pt idx="1478">
                  <c:v>0.41938039961572</c:v>
                </c:pt>
                <c:pt idx="1479">
                  <c:v>0.41938039961572</c:v>
                </c:pt>
                <c:pt idx="1480">
                  <c:v>0.41938039961572</c:v>
                </c:pt>
                <c:pt idx="1481">
                  <c:v>0.41938039961572</c:v>
                </c:pt>
                <c:pt idx="1482">
                  <c:v>0.41938039961572</c:v>
                </c:pt>
                <c:pt idx="1483">
                  <c:v>0.41938039961572</c:v>
                </c:pt>
                <c:pt idx="1484">
                  <c:v>0.41938039961572</c:v>
                </c:pt>
                <c:pt idx="1485">
                  <c:v>0.41938039961572</c:v>
                </c:pt>
                <c:pt idx="1486">
                  <c:v>0.42621121844377</c:v>
                </c:pt>
                <c:pt idx="1487">
                  <c:v>0.43304203727182</c:v>
                </c:pt>
                <c:pt idx="1488">
                  <c:v>0.42621121844377</c:v>
                </c:pt>
                <c:pt idx="1489">
                  <c:v>0.42621121844377</c:v>
                </c:pt>
                <c:pt idx="1490">
                  <c:v>0.42621121844377</c:v>
                </c:pt>
                <c:pt idx="1491">
                  <c:v>0.41938039961572</c:v>
                </c:pt>
                <c:pt idx="1492">
                  <c:v>0.42621121844377</c:v>
                </c:pt>
                <c:pt idx="1493">
                  <c:v>0.41938039961572</c:v>
                </c:pt>
                <c:pt idx="1494">
                  <c:v>0.41938039961572</c:v>
                </c:pt>
                <c:pt idx="1495">
                  <c:v>0.42621121844377</c:v>
                </c:pt>
                <c:pt idx="1496">
                  <c:v>0.42621121844377</c:v>
                </c:pt>
                <c:pt idx="1497">
                  <c:v>0.41938039961572</c:v>
                </c:pt>
                <c:pt idx="1498">
                  <c:v>0.41938039961572</c:v>
                </c:pt>
                <c:pt idx="1499">
                  <c:v>0.42621121844377</c:v>
                </c:pt>
                <c:pt idx="1500">
                  <c:v>0.42621121844377</c:v>
                </c:pt>
                <c:pt idx="1501">
                  <c:v>0.42621121844377</c:v>
                </c:pt>
                <c:pt idx="1502">
                  <c:v>0.42621121844377</c:v>
                </c:pt>
                <c:pt idx="1503">
                  <c:v>0.42621121844377</c:v>
                </c:pt>
                <c:pt idx="1504">
                  <c:v>0.412549580787669</c:v>
                </c:pt>
                <c:pt idx="1505">
                  <c:v>0.41938039961572</c:v>
                </c:pt>
                <c:pt idx="1506">
                  <c:v>0.42621121844377</c:v>
                </c:pt>
                <c:pt idx="1507">
                  <c:v>0.42621121844377</c:v>
                </c:pt>
                <c:pt idx="1508">
                  <c:v>0.41938039961572</c:v>
                </c:pt>
                <c:pt idx="1509">
                  <c:v>0.42621121844377</c:v>
                </c:pt>
                <c:pt idx="1510">
                  <c:v>0.42621121844377</c:v>
                </c:pt>
                <c:pt idx="1511">
                  <c:v>0.42621121844377</c:v>
                </c:pt>
                <c:pt idx="1512">
                  <c:v>0.42621121844377</c:v>
                </c:pt>
                <c:pt idx="1513">
                  <c:v>0.42621121844377</c:v>
                </c:pt>
                <c:pt idx="1514">
                  <c:v>0.42621121844377</c:v>
                </c:pt>
                <c:pt idx="1515">
                  <c:v>0.42621121844377</c:v>
                </c:pt>
                <c:pt idx="1516">
                  <c:v>0.42621121844377</c:v>
                </c:pt>
                <c:pt idx="1517">
                  <c:v>0.43304203727182</c:v>
                </c:pt>
                <c:pt idx="1518">
                  <c:v>0.42621121844377</c:v>
                </c:pt>
                <c:pt idx="1519">
                  <c:v>0.42621121844377</c:v>
                </c:pt>
                <c:pt idx="1520">
                  <c:v>0.42621121844377</c:v>
                </c:pt>
                <c:pt idx="1521">
                  <c:v>0.43304203727182</c:v>
                </c:pt>
                <c:pt idx="1522">
                  <c:v>0.43304203727182</c:v>
                </c:pt>
                <c:pt idx="1523">
                  <c:v>0.43304203727182</c:v>
                </c:pt>
                <c:pt idx="1524">
                  <c:v>0.43304203727182</c:v>
                </c:pt>
                <c:pt idx="1525">
                  <c:v>0.42621121844377</c:v>
                </c:pt>
                <c:pt idx="1526">
                  <c:v>0.43304203727182</c:v>
                </c:pt>
                <c:pt idx="1527">
                  <c:v>0.42621121844377</c:v>
                </c:pt>
                <c:pt idx="1528">
                  <c:v>0.42621121844377</c:v>
                </c:pt>
                <c:pt idx="1529">
                  <c:v>0.42621121844377</c:v>
                </c:pt>
                <c:pt idx="1530">
                  <c:v>0.42621121844377</c:v>
                </c:pt>
                <c:pt idx="1531">
                  <c:v>0.41938039961572</c:v>
                </c:pt>
                <c:pt idx="1532">
                  <c:v>0.42621121844377</c:v>
                </c:pt>
                <c:pt idx="1533">
                  <c:v>0.41938039961572</c:v>
                </c:pt>
                <c:pt idx="1534">
                  <c:v>0.42621121844377</c:v>
                </c:pt>
                <c:pt idx="1535">
                  <c:v>0.41938039961572</c:v>
                </c:pt>
                <c:pt idx="1536">
                  <c:v>0.43304203727182</c:v>
                </c:pt>
                <c:pt idx="1537">
                  <c:v>0.446703674927921</c:v>
                </c:pt>
                <c:pt idx="1538">
                  <c:v>0.439872856099871</c:v>
                </c:pt>
                <c:pt idx="1539">
                  <c:v>0.446703674927921</c:v>
                </c:pt>
                <c:pt idx="1540">
                  <c:v>0.43304203727182</c:v>
                </c:pt>
                <c:pt idx="1541">
                  <c:v>0.42621121844377</c:v>
                </c:pt>
                <c:pt idx="1542">
                  <c:v>0.42621121844377</c:v>
                </c:pt>
                <c:pt idx="1543">
                  <c:v>0.42621121844377</c:v>
                </c:pt>
                <c:pt idx="1544">
                  <c:v>0.42621121844377</c:v>
                </c:pt>
                <c:pt idx="1545">
                  <c:v>0.42621121844377</c:v>
                </c:pt>
                <c:pt idx="1546">
                  <c:v>0.42621121844377</c:v>
                </c:pt>
                <c:pt idx="1547">
                  <c:v>0.42621121844377</c:v>
                </c:pt>
                <c:pt idx="1548">
                  <c:v>0.42621121844377</c:v>
                </c:pt>
                <c:pt idx="1549">
                  <c:v>0.41938039961572</c:v>
                </c:pt>
                <c:pt idx="1550">
                  <c:v>0.43304203727182</c:v>
                </c:pt>
                <c:pt idx="1551">
                  <c:v>0.43304203727182</c:v>
                </c:pt>
                <c:pt idx="1552">
                  <c:v>0.42621121844377</c:v>
                </c:pt>
                <c:pt idx="1553">
                  <c:v>0.42621121844377</c:v>
                </c:pt>
                <c:pt idx="1554">
                  <c:v>0.42621121844377</c:v>
                </c:pt>
                <c:pt idx="1555">
                  <c:v>0.42621121844377</c:v>
                </c:pt>
                <c:pt idx="1556">
                  <c:v>0.43304203727182</c:v>
                </c:pt>
                <c:pt idx="1557">
                  <c:v>0.43304203727182</c:v>
                </c:pt>
                <c:pt idx="1558">
                  <c:v>0.42621121844377</c:v>
                </c:pt>
                <c:pt idx="1559">
                  <c:v>0.43304203727182</c:v>
                </c:pt>
                <c:pt idx="1560">
                  <c:v>0.42621121844377</c:v>
                </c:pt>
                <c:pt idx="1561">
                  <c:v>0.42621121844377</c:v>
                </c:pt>
                <c:pt idx="1562">
                  <c:v>0.42621121844377</c:v>
                </c:pt>
                <c:pt idx="1563">
                  <c:v>0.42621121844377</c:v>
                </c:pt>
                <c:pt idx="1564">
                  <c:v>0.41938039961572</c:v>
                </c:pt>
                <c:pt idx="1565">
                  <c:v>0.42621121844377</c:v>
                </c:pt>
                <c:pt idx="1566">
                  <c:v>0.42621121844377</c:v>
                </c:pt>
                <c:pt idx="1567">
                  <c:v>0.42621121844377</c:v>
                </c:pt>
                <c:pt idx="1568">
                  <c:v>0.42621121844377</c:v>
                </c:pt>
                <c:pt idx="1569">
                  <c:v>0.439872856099871</c:v>
                </c:pt>
                <c:pt idx="1570">
                  <c:v>0.446703674927921</c:v>
                </c:pt>
                <c:pt idx="1571">
                  <c:v>0.43304203727182</c:v>
                </c:pt>
                <c:pt idx="1572">
                  <c:v>0.42621121844377</c:v>
                </c:pt>
                <c:pt idx="1573">
                  <c:v>0.43304203727182</c:v>
                </c:pt>
                <c:pt idx="1574">
                  <c:v>0.42621121844377</c:v>
                </c:pt>
                <c:pt idx="1575">
                  <c:v>0.42621121844377</c:v>
                </c:pt>
                <c:pt idx="1576">
                  <c:v>0.41938039961572</c:v>
                </c:pt>
                <c:pt idx="1577">
                  <c:v>0.41938039961572</c:v>
                </c:pt>
                <c:pt idx="1578">
                  <c:v>0.41938039961572</c:v>
                </c:pt>
                <c:pt idx="1579">
                  <c:v>0.42621121844377</c:v>
                </c:pt>
                <c:pt idx="1580">
                  <c:v>0.42621121844377</c:v>
                </c:pt>
                <c:pt idx="1581">
                  <c:v>0.41938039961572</c:v>
                </c:pt>
                <c:pt idx="1582">
                  <c:v>0.42621121844377</c:v>
                </c:pt>
                <c:pt idx="1583">
                  <c:v>0.42621121844377</c:v>
                </c:pt>
                <c:pt idx="1584">
                  <c:v>0.42621121844377</c:v>
                </c:pt>
                <c:pt idx="1585">
                  <c:v>0.42621121844377</c:v>
                </c:pt>
                <c:pt idx="1586">
                  <c:v>0.42621121844377</c:v>
                </c:pt>
                <c:pt idx="1587">
                  <c:v>0.42621121844377</c:v>
                </c:pt>
                <c:pt idx="1588">
                  <c:v>0.42621121844377</c:v>
                </c:pt>
                <c:pt idx="1589">
                  <c:v>0.42621121844377</c:v>
                </c:pt>
                <c:pt idx="1590">
                  <c:v>0.42621121844377</c:v>
                </c:pt>
                <c:pt idx="1591">
                  <c:v>0.42621121844377</c:v>
                </c:pt>
                <c:pt idx="1592">
                  <c:v>0.42621121844377</c:v>
                </c:pt>
                <c:pt idx="1593">
                  <c:v>0.42621121844377</c:v>
                </c:pt>
                <c:pt idx="1594">
                  <c:v>0.43304203727182</c:v>
                </c:pt>
                <c:pt idx="1595">
                  <c:v>0.42621121844377</c:v>
                </c:pt>
                <c:pt idx="1596">
                  <c:v>0.42621121844377</c:v>
                </c:pt>
                <c:pt idx="1597">
                  <c:v>0.43304203727182</c:v>
                </c:pt>
                <c:pt idx="1598">
                  <c:v>0.42621121844377</c:v>
                </c:pt>
                <c:pt idx="1599">
                  <c:v>0.42621121844377</c:v>
                </c:pt>
                <c:pt idx="1600">
                  <c:v>0.42621121844377</c:v>
                </c:pt>
                <c:pt idx="1601">
                  <c:v>0.42621121844377</c:v>
                </c:pt>
                <c:pt idx="1602">
                  <c:v>0.42621121844377</c:v>
                </c:pt>
                <c:pt idx="1603">
                  <c:v>0.43304203727182</c:v>
                </c:pt>
                <c:pt idx="1604">
                  <c:v>0.43304203727182</c:v>
                </c:pt>
                <c:pt idx="1605">
                  <c:v>0.439872856099871</c:v>
                </c:pt>
                <c:pt idx="1606">
                  <c:v>0.43304203727182</c:v>
                </c:pt>
                <c:pt idx="1607">
                  <c:v>0.42621121844377</c:v>
                </c:pt>
                <c:pt idx="1608">
                  <c:v>0.42621121844377</c:v>
                </c:pt>
                <c:pt idx="1609">
                  <c:v>0.43304203727182</c:v>
                </c:pt>
                <c:pt idx="1610">
                  <c:v>0.42621121844377</c:v>
                </c:pt>
                <c:pt idx="1611">
                  <c:v>0.43304203727182</c:v>
                </c:pt>
                <c:pt idx="1612">
                  <c:v>0.43304203727182</c:v>
                </c:pt>
                <c:pt idx="1613">
                  <c:v>0.42621121844377</c:v>
                </c:pt>
                <c:pt idx="1614">
                  <c:v>0.42621121844377</c:v>
                </c:pt>
                <c:pt idx="1615">
                  <c:v>0.43304203727182</c:v>
                </c:pt>
                <c:pt idx="1616">
                  <c:v>0.43304203727182</c:v>
                </c:pt>
                <c:pt idx="1617">
                  <c:v>0.439872856099871</c:v>
                </c:pt>
                <c:pt idx="1618">
                  <c:v>0.439872856099871</c:v>
                </c:pt>
                <c:pt idx="1619">
                  <c:v>0.43304203727182</c:v>
                </c:pt>
                <c:pt idx="1620">
                  <c:v>0.42621121844377</c:v>
                </c:pt>
                <c:pt idx="1621">
                  <c:v>0.43304203727182</c:v>
                </c:pt>
                <c:pt idx="1622">
                  <c:v>0.439872856099871</c:v>
                </c:pt>
                <c:pt idx="1623">
                  <c:v>0.43304203727182</c:v>
                </c:pt>
                <c:pt idx="1624">
                  <c:v>0.43304203727182</c:v>
                </c:pt>
                <c:pt idx="1625">
                  <c:v>0.43304203727182</c:v>
                </c:pt>
                <c:pt idx="1626">
                  <c:v>0.43304203727182</c:v>
                </c:pt>
                <c:pt idx="1627">
                  <c:v>0.439872856099871</c:v>
                </c:pt>
                <c:pt idx="1628">
                  <c:v>0.43304203727182</c:v>
                </c:pt>
                <c:pt idx="1629">
                  <c:v>0.43304203727182</c:v>
                </c:pt>
                <c:pt idx="1630">
                  <c:v>0.43304203727182</c:v>
                </c:pt>
                <c:pt idx="1631">
                  <c:v>0.439872856099871</c:v>
                </c:pt>
                <c:pt idx="1632">
                  <c:v>0.439872856099871</c:v>
                </c:pt>
                <c:pt idx="1633">
                  <c:v>0.439872856099871</c:v>
                </c:pt>
                <c:pt idx="1634">
                  <c:v>0.439872856099871</c:v>
                </c:pt>
                <c:pt idx="1635">
                  <c:v>0.43304203727182</c:v>
                </c:pt>
                <c:pt idx="1636">
                  <c:v>0.439872856099871</c:v>
                </c:pt>
                <c:pt idx="1637">
                  <c:v>0.439872856099871</c:v>
                </c:pt>
                <c:pt idx="1638">
                  <c:v>0.439872856099871</c:v>
                </c:pt>
                <c:pt idx="1639">
                  <c:v>0.446703674927921</c:v>
                </c:pt>
                <c:pt idx="1640">
                  <c:v>0.446703674927921</c:v>
                </c:pt>
                <c:pt idx="1641">
                  <c:v>0.439872856099871</c:v>
                </c:pt>
                <c:pt idx="1642">
                  <c:v>0.439872856099871</c:v>
                </c:pt>
                <c:pt idx="1643">
                  <c:v>0.439872856099871</c:v>
                </c:pt>
                <c:pt idx="1644">
                  <c:v>0.439872856099871</c:v>
                </c:pt>
                <c:pt idx="1645">
                  <c:v>0.460365312584022</c:v>
                </c:pt>
                <c:pt idx="1646">
                  <c:v>0.453534493755971</c:v>
                </c:pt>
                <c:pt idx="1647">
                  <c:v>0.446703674927921</c:v>
                </c:pt>
                <c:pt idx="1648">
                  <c:v>0.446703674927921</c:v>
                </c:pt>
                <c:pt idx="1649">
                  <c:v>0.439872856099871</c:v>
                </c:pt>
                <c:pt idx="1650">
                  <c:v>0.439872856099871</c:v>
                </c:pt>
                <c:pt idx="1651">
                  <c:v>0.439872856099871</c:v>
                </c:pt>
                <c:pt idx="1652">
                  <c:v>0.439872856099871</c:v>
                </c:pt>
                <c:pt idx="1653">
                  <c:v>0.439872856099871</c:v>
                </c:pt>
                <c:pt idx="1654">
                  <c:v>0.439872856099871</c:v>
                </c:pt>
                <c:pt idx="1655">
                  <c:v>0.446703674927921</c:v>
                </c:pt>
                <c:pt idx="1656">
                  <c:v>0.439872856099871</c:v>
                </c:pt>
                <c:pt idx="1657">
                  <c:v>0.439872856099871</c:v>
                </c:pt>
                <c:pt idx="1658">
                  <c:v>0.439872856099871</c:v>
                </c:pt>
                <c:pt idx="1659">
                  <c:v>0.439872856099871</c:v>
                </c:pt>
                <c:pt idx="1660">
                  <c:v>0.439872856099871</c:v>
                </c:pt>
                <c:pt idx="1661">
                  <c:v>0.453534493755971</c:v>
                </c:pt>
                <c:pt idx="1662">
                  <c:v>0.446703674927921</c:v>
                </c:pt>
                <c:pt idx="1663">
                  <c:v>0.460365312584022</c:v>
                </c:pt>
                <c:pt idx="1664">
                  <c:v>0.460365312584022</c:v>
                </c:pt>
                <c:pt idx="1665">
                  <c:v>0.446703674927921</c:v>
                </c:pt>
                <c:pt idx="1666">
                  <c:v>0.446703674927921</c:v>
                </c:pt>
                <c:pt idx="1667">
                  <c:v>0.446703674927921</c:v>
                </c:pt>
                <c:pt idx="1668">
                  <c:v>0.446703674927921</c:v>
                </c:pt>
                <c:pt idx="1669">
                  <c:v>0.446703674927921</c:v>
                </c:pt>
                <c:pt idx="1670">
                  <c:v>0.446703674927921</c:v>
                </c:pt>
                <c:pt idx="1671">
                  <c:v>0.446703674927921</c:v>
                </c:pt>
                <c:pt idx="1672">
                  <c:v>0.446703674927921</c:v>
                </c:pt>
                <c:pt idx="1673">
                  <c:v>0.446703674927921</c:v>
                </c:pt>
                <c:pt idx="1674">
                  <c:v>0.446703674927921</c:v>
                </c:pt>
                <c:pt idx="1675">
                  <c:v>0.467196131412072</c:v>
                </c:pt>
                <c:pt idx="1676">
                  <c:v>0.453534493755971</c:v>
                </c:pt>
                <c:pt idx="1677">
                  <c:v>0.446703674927921</c:v>
                </c:pt>
                <c:pt idx="1678">
                  <c:v>0.446703674927921</c:v>
                </c:pt>
                <c:pt idx="1679">
                  <c:v>0.439872856099871</c:v>
                </c:pt>
                <c:pt idx="1680">
                  <c:v>0.446703674927921</c:v>
                </c:pt>
                <c:pt idx="1681">
                  <c:v>0.453534493755971</c:v>
                </c:pt>
                <c:pt idx="1682">
                  <c:v>0.446703674927921</c:v>
                </c:pt>
                <c:pt idx="1683">
                  <c:v>0.446703674927921</c:v>
                </c:pt>
                <c:pt idx="1684">
                  <c:v>0.446703674927921</c:v>
                </c:pt>
                <c:pt idx="1685">
                  <c:v>0.446703674927921</c:v>
                </c:pt>
                <c:pt idx="1686">
                  <c:v>0.453534493755971</c:v>
                </c:pt>
                <c:pt idx="1687">
                  <c:v>0.446703674927921</c:v>
                </c:pt>
                <c:pt idx="1688">
                  <c:v>0.460365312584022</c:v>
                </c:pt>
                <c:pt idx="1689">
                  <c:v>0.453534493755971</c:v>
                </c:pt>
                <c:pt idx="1690">
                  <c:v>0.453534493755971</c:v>
                </c:pt>
                <c:pt idx="1691">
                  <c:v>0.453534493755971</c:v>
                </c:pt>
                <c:pt idx="1692">
                  <c:v>0.453534493755971</c:v>
                </c:pt>
                <c:pt idx="1693">
                  <c:v>0.460365312584022</c:v>
                </c:pt>
                <c:pt idx="1694">
                  <c:v>0.467196131412072</c:v>
                </c:pt>
                <c:pt idx="1695">
                  <c:v>0.460365312584022</c:v>
                </c:pt>
                <c:pt idx="1696">
                  <c:v>0.453534493755971</c:v>
                </c:pt>
                <c:pt idx="1697">
                  <c:v>0.446703674927921</c:v>
                </c:pt>
                <c:pt idx="1698">
                  <c:v>0.446703674927921</c:v>
                </c:pt>
                <c:pt idx="1699">
                  <c:v>0.453534493755971</c:v>
                </c:pt>
                <c:pt idx="1700">
                  <c:v>0.453534493755971</c:v>
                </c:pt>
                <c:pt idx="1701">
                  <c:v>0.453534493755971</c:v>
                </c:pt>
                <c:pt idx="1702">
                  <c:v>0.453534493755971</c:v>
                </c:pt>
                <c:pt idx="1703">
                  <c:v>0.446703674927921</c:v>
                </c:pt>
                <c:pt idx="1704">
                  <c:v>0.446703674927921</c:v>
                </c:pt>
                <c:pt idx="1705">
                  <c:v>0.467196131412072</c:v>
                </c:pt>
                <c:pt idx="1706">
                  <c:v>0.467196131412072</c:v>
                </c:pt>
                <c:pt idx="1707">
                  <c:v>0.460365312584022</c:v>
                </c:pt>
                <c:pt idx="1708">
                  <c:v>0.453534493755971</c:v>
                </c:pt>
                <c:pt idx="1709">
                  <c:v>0.446703674927921</c:v>
                </c:pt>
                <c:pt idx="1710">
                  <c:v>0.453534493755971</c:v>
                </c:pt>
                <c:pt idx="1711">
                  <c:v>0.453534493755971</c:v>
                </c:pt>
                <c:pt idx="1712">
                  <c:v>0.453534493755971</c:v>
                </c:pt>
                <c:pt idx="1713">
                  <c:v>0.453534493755971</c:v>
                </c:pt>
                <c:pt idx="1714">
                  <c:v>0.453534493755971</c:v>
                </c:pt>
                <c:pt idx="1715">
                  <c:v>0.460365312584022</c:v>
                </c:pt>
                <c:pt idx="1716">
                  <c:v>0.453534493755971</c:v>
                </c:pt>
                <c:pt idx="1717">
                  <c:v>0.446703674927921</c:v>
                </c:pt>
                <c:pt idx="1718">
                  <c:v>0.446703674927921</c:v>
                </c:pt>
                <c:pt idx="1719">
                  <c:v>0.453534493755971</c:v>
                </c:pt>
                <c:pt idx="1720">
                  <c:v>0.453534493755971</c:v>
                </c:pt>
                <c:pt idx="1721">
                  <c:v>0.460365312584022</c:v>
                </c:pt>
                <c:pt idx="1722">
                  <c:v>0.446703674927921</c:v>
                </c:pt>
                <c:pt idx="1723">
                  <c:v>0.453534493755971</c:v>
                </c:pt>
                <c:pt idx="1724">
                  <c:v>0.453534493755971</c:v>
                </c:pt>
                <c:pt idx="1725">
                  <c:v>0.446703674927921</c:v>
                </c:pt>
                <c:pt idx="1726">
                  <c:v>0.453534493755971</c:v>
                </c:pt>
                <c:pt idx="1727">
                  <c:v>0.453534493755971</c:v>
                </c:pt>
                <c:pt idx="1728">
                  <c:v>0.453534493755971</c:v>
                </c:pt>
                <c:pt idx="1729">
                  <c:v>0.453534493755971</c:v>
                </c:pt>
                <c:pt idx="1730">
                  <c:v>0.453534493755971</c:v>
                </c:pt>
                <c:pt idx="1731">
                  <c:v>0.446703674927921</c:v>
                </c:pt>
                <c:pt idx="1732">
                  <c:v>0.446703674927921</c:v>
                </c:pt>
                <c:pt idx="1733">
                  <c:v>0.446703674927921</c:v>
                </c:pt>
                <c:pt idx="1734">
                  <c:v>0.453534493755971</c:v>
                </c:pt>
                <c:pt idx="1735">
                  <c:v>0.460365312584022</c:v>
                </c:pt>
                <c:pt idx="1736">
                  <c:v>0.453534493755971</c:v>
                </c:pt>
                <c:pt idx="1737">
                  <c:v>0.453534493755971</c:v>
                </c:pt>
                <c:pt idx="1738">
                  <c:v>0.453534493755971</c:v>
                </c:pt>
                <c:pt idx="1739">
                  <c:v>0.446703674927921</c:v>
                </c:pt>
                <c:pt idx="1740">
                  <c:v>0.446703674927921</c:v>
                </c:pt>
                <c:pt idx="1741">
                  <c:v>0.453534493755971</c:v>
                </c:pt>
                <c:pt idx="1742">
                  <c:v>0.453534493755971</c:v>
                </c:pt>
                <c:pt idx="1743">
                  <c:v>0.460365312584022</c:v>
                </c:pt>
                <c:pt idx="1744">
                  <c:v>0.453534493755971</c:v>
                </c:pt>
                <c:pt idx="1745">
                  <c:v>0.453534493755971</c:v>
                </c:pt>
                <c:pt idx="1746">
                  <c:v>0.446703674927921</c:v>
                </c:pt>
                <c:pt idx="1747">
                  <c:v>0.453534493755971</c:v>
                </c:pt>
                <c:pt idx="1748">
                  <c:v>0.453534493755971</c:v>
                </c:pt>
                <c:pt idx="1749">
                  <c:v>0.460365312584022</c:v>
                </c:pt>
                <c:pt idx="1750">
                  <c:v>0.460365312584022</c:v>
                </c:pt>
                <c:pt idx="1751">
                  <c:v>0.460365312584022</c:v>
                </c:pt>
                <c:pt idx="1752">
                  <c:v>0.460365312584022</c:v>
                </c:pt>
                <c:pt idx="1753">
                  <c:v>0.460365312584022</c:v>
                </c:pt>
                <c:pt idx="1754">
                  <c:v>0.460365312584022</c:v>
                </c:pt>
                <c:pt idx="1755">
                  <c:v>0.453534493755971</c:v>
                </c:pt>
                <c:pt idx="1756">
                  <c:v>0.453534493755971</c:v>
                </c:pt>
                <c:pt idx="1757">
                  <c:v>0.460365312584022</c:v>
                </c:pt>
                <c:pt idx="1758">
                  <c:v>0.453534493755971</c:v>
                </c:pt>
                <c:pt idx="1759">
                  <c:v>0.453534493755971</c:v>
                </c:pt>
                <c:pt idx="1760">
                  <c:v>0.460365312584022</c:v>
                </c:pt>
                <c:pt idx="1761">
                  <c:v>0.453534493755971</c:v>
                </c:pt>
                <c:pt idx="1762">
                  <c:v>0.460365312584022</c:v>
                </c:pt>
                <c:pt idx="1763">
                  <c:v>0.460365312584022</c:v>
                </c:pt>
                <c:pt idx="1764">
                  <c:v>0.460365312584022</c:v>
                </c:pt>
                <c:pt idx="1765">
                  <c:v>0.480857769068173</c:v>
                </c:pt>
                <c:pt idx="1766">
                  <c:v>0.467196131412072</c:v>
                </c:pt>
                <c:pt idx="1767">
                  <c:v>0.467196131412072</c:v>
                </c:pt>
                <c:pt idx="1768">
                  <c:v>0.460365312584022</c:v>
                </c:pt>
                <c:pt idx="1769">
                  <c:v>0.460365312584022</c:v>
                </c:pt>
                <c:pt idx="1770">
                  <c:v>0.467196131412072</c:v>
                </c:pt>
                <c:pt idx="1771">
                  <c:v>0.467196131412072</c:v>
                </c:pt>
                <c:pt idx="1772">
                  <c:v>0.467196131412072</c:v>
                </c:pt>
                <c:pt idx="1773">
                  <c:v>0.467196131412072</c:v>
                </c:pt>
                <c:pt idx="1774">
                  <c:v>0.467196131412072</c:v>
                </c:pt>
                <c:pt idx="1775">
                  <c:v>0.460365312584022</c:v>
                </c:pt>
                <c:pt idx="1776">
                  <c:v>0.467196131412072</c:v>
                </c:pt>
                <c:pt idx="1777">
                  <c:v>0.467196131412072</c:v>
                </c:pt>
                <c:pt idx="1778">
                  <c:v>0.467196131412072</c:v>
                </c:pt>
                <c:pt idx="1779">
                  <c:v>0.474026950240122</c:v>
                </c:pt>
                <c:pt idx="1780">
                  <c:v>0.474026950240122</c:v>
                </c:pt>
                <c:pt idx="1781">
                  <c:v>0.480857769068173</c:v>
                </c:pt>
                <c:pt idx="1782">
                  <c:v>0.474026950240122</c:v>
                </c:pt>
                <c:pt idx="1783">
                  <c:v>0.474026950240122</c:v>
                </c:pt>
                <c:pt idx="1784">
                  <c:v>0.467196131412072</c:v>
                </c:pt>
                <c:pt idx="1785">
                  <c:v>0.474026950240122</c:v>
                </c:pt>
                <c:pt idx="1786">
                  <c:v>0.474026950240122</c:v>
                </c:pt>
                <c:pt idx="1787">
                  <c:v>0.474026950240122</c:v>
                </c:pt>
                <c:pt idx="1788">
                  <c:v>0.480857769068173</c:v>
                </c:pt>
                <c:pt idx="1789">
                  <c:v>0.474026950240122</c:v>
                </c:pt>
                <c:pt idx="1790">
                  <c:v>0.474026950240122</c:v>
                </c:pt>
                <c:pt idx="1791">
                  <c:v>0.474026950240122</c:v>
                </c:pt>
                <c:pt idx="1792">
                  <c:v>0.480857769068173</c:v>
                </c:pt>
                <c:pt idx="1793">
                  <c:v>0.480857769068173</c:v>
                </c:pt>
                <c:pt idx="1794">
                  <c:v>0.487688587896223</c:v>
                </c:pt>
                <c:pt idx="1795">
                  <c:v>0.480857769068173</c:v>
                </c:pt>
                <c:pt idx="1796">
                  <c:v>0.480857769068173</c:v>
                </c:pt>
                <c:pt idx="1797">
                  <c:v>0.487688587896223</c:v>
                </c:pt>
                <c:pt idx="1798">
                  <c:v>0.487688587896223</c:v>
                </c:pt>
                <c:pt idx="1799">
                  <c:v>0.487688587896223</c:v>
                </c:pt>
                <c:pt idx="1800">
                  <c:v>0.487688587896223</c:v>
                </c:pt>
                <c:pt idx="1801">
                  <c:v>0.487688587896223</c:v>
                </c:pt>
                <c:pt idx="1802">
                  <c:v>0.487688587896223</c:v>
                </c:pt>
                <c:pt idx="1803">
                  <c:v>0.487688587896223</c:v>
                </c:pt>
                <c:pt idx="1804">
                  <c:v>0.487688587896223</c:v>
                </c:pt>
                <c:pt idx="1805">
                  <c:v>0.501350225552324</c:v>
                </c:pt>
                <c:pt idx="1806">
                  <c:v>0.494519406724273</c:v>
                </c:pt>
                <c:pt idx="1807">
                  <c:v>0.487688587896223</c:v>
                </c:pt>
                <c:pt idx="1808">
                  <c:v>0.487688587896223</c:v>
                </c:pt>
                <c:pt idx="1809">
                  <c:v>0.494519406724273</c:v>
                </c:pt>
                <c:pt idx="1810">
                  <c:v>0.501350225552324</c:v>
                </c:pt>
                <c:pt idx="1811">
                  <c:v>0.508181044380374</c:v>
                </c:pt>
                <c:pt idx="1812">
                  <c:v>0.494519406724273</c:v>
                </c:pt>
                <c:pt idx="1813">
                  <c:v>0.494519406724273</c:v>
                </c:pt>
                <c:pt idx="1814">
                  <c:v>0.501350225552324</c:v>
                </c:pt>
                <c:pt idx="1815">
                  <c:v>0.501350225552324</c:v>
                </c:pt>
                <c:pt idx="1816">
                  <c:v>0.508181044380374</c:v>
                </c:pt>
                <c:pt idx="1817">
                  <c:v>0.501350225552324</c:v>
                </c:pt>
                <c:pt idx="1818">
                  <c:v>0.501350225552324</c:v>
                </c:pt>
                <c:pt idx="1819">
                  <c:v>0.494519406724273</c:v>
                </c:pt>
                <c:pt idx="1820">
                  <c:v>0.508181044380374</c:v>
                </c:pt>
                <c:pt idx="1821">
                  <c:v>0.521842682036475</c:v>
                </c:pt>
                <c:pt idx="1822">
                  <c:v>0.515011863208425</c:v>
                </c:pt>
                <c:pt idx="1823">
                  <c:v>0.501350225552324</c:v>
                </c:pt>
                <c:pt idx="1824">
                  <c:v>0.508181044380374</c:v>
                </c:pt>
                <c:pt idx="1825">
                  <c:v>0.528673500864525</c:v>
                </c:pt>
                <c:pt idx="1826">
                  <c:v>0.528673500864525</c:v>
                </c:pt>
                <c:pt idx="1827">
                  <c:v>0.535504319692576</c:v>
                </c:pt>
                <c:pt idx="1828">
                  <c:v>0.521842682036475</c:v>
                </c:pt>
                <c:pt idx="1829">
                  <c:v>0.521842682036475</c:v>
                </c:pt>
                <c:pt idx="1830">
                  <c:v>0.515011863208425</c:v>
                </c:pt>
                <c:pt idx="1831">
                  <c:v>0.515011863208425</c:v>
                </c:pt>
                <c:pt idx="1832">
                  <c:v>0.515011863208425</c:v>
                </c:pt>
                <c:pt idx="1833">
                  <c:v>0.515011863208425</c:v>
                </c:pt>
                <c:pt idx="1834">
                  <c:v>0.521842682036475</c:v>
                </c:pt>
                <c:pt idx="1835">
                  <c:v>0.515011863208425</c:v>
                </c:pt>
                <c:pt idx="1836">
                  <c:v>0.515011863208425</c:v>
                </c:pt>
                <c:pt idx="1837">
                  <c:v>0.521842682036475</c:v>
                </c:pt>
                <c:pt idx="1838">
                  <c:v>0.521842682036475</c:v>
                </c:pt>
                <c:pt idx="1839">
                  <c:v>0.535504319692576</c:v>
                </c:pt>
                <c:pt idx="1840">
                  <c:v>0.535504319692576</c:v>
                </c:pt>
                <c:pt idx="1841">
                  <c:v>0.535504319692576</c:v>
                </c:pt>
                <c:pt idx="1842">
                  <c:v>0.535504319692576</c:v>
                </c:pt>
                <c:pt idx="1843">
                  <c:v>0.535504319692576</c:v>
                </c:pt>
                <c:pt idx="1844">
                  <c:v>0.542335138520626</c:v>
                </c:pt>
                <c:pt idx="1845">
                  <c:v>0.542335138520626</c:v>
                </c:pt>
                <c:pt idx="1846">
                  <c:v>0.535504319692576</c:v>
                </c:pt>
                <c:pt idx="1847">
                  <c:v>0.535504319692576</c:v>
                </c:pt>
                <c:pt idx="1848">
                  <c:v>0.535504319692576</c:v>
                </c:pt>
                <c:pt idx="1849">
                  <c:v>0.535504319692576</c:v>
                </c:pt>
                <c:pt idx="1850">
                  <c:v>0.535504319692576</c:v>
                </c:pt>
                <c:pt idx="1851">
                  <c:v>0.555996776176727</c:v>
                </c:pt>
                <c:pt idx="1852">
                  <c:v>0.549165957348676</c:v>
                </c:pt>
                <c:pt idx="1853">
                  <c:v>0.535504319692576</c:v>
                </c:pt>
                <c:pt idx="1854">
                  <c:v>0.549165957348676</c:v>
                </c:pt>
                <c:pt idx="1855">
                  <c:v>0.562827595004777</c:v>
                </c:pt>
                <c:pt idx="1856">
                  <c:v>0.562827595004777</c:v>
                </c:pt>
                <c:pt idx="1857">
                  <c:v>0.555996776176727</c:v>
                </c:pt>
                <c:pt idx="1858">
                  <c:v>0.562827595004777</c:v>
                </c:pt>
                <c:pt idx="1859">
                  <c:v>0.562827595004777</c:v>
                </c:pt>
                <c:pt idx="1860">
                  <c:v>0.562827595004777</c:v>
                </c:pt>
                <c:pt idx="1861">
                  <c:v>0.549165957348676</c:v>
                </c:pt>
                <c:pt idx="1862">
                  <c:v>0.555996776176727</c:v>
                </c:pt>
                <c:pt idx="1863">
                  <c:v>0.549165957348676</c:v>
                </c:pt>
                <c:pt idx="1864">
                  <c:v>0.555996776176727</c:v>
                </c:pt>
                <c:pt idx="1865">
                  <c:v>0.555996776176727</c:v>
                </c:pt>
                <c:pt idx="1866">
                  <c:v>0.549165957348676</c:v>
                </c:pt>
                <c:pt idx="1867">
                  <c:v>0.555996776176727</c:v>
                </c:pt>
                <c:pt idx="1868">
                  <c:v>0.555996776176727</c:v>
                </c:pt>
                <c:pt idx="1869">
                  <c:v>0.569658413832827</c:v>
                </c:pt>
                <c:pt idx="1870">
                  <c:v>0.562827595004777</c:v>
                </c:pt>
                <c:pt idx="1871">
                  <c:v>0.569658413832827</c:v>
                </c:pt>
                <c:pt idx="1872">
                  <c:v>0.576489232660878</c:v>
                </c:pt>
                <c:pt idx="1873">
                  <c:v>0.583320051488928</c:v>
                </c:pt>
                <c:pt idx="1874">
                  <c:v>0.576489232660878</c:v>
                </c:pt>
                <c:pt idx="1875">
                  <c:v>0.576489232660878</c:v>
                </c:pt>
                <c:pt idx="1876">
                  <c:v>0.576489232660878</c:v>
                </c:pt>
                <c:pt idx="1877">
                  <c:v>0.576489232660878</c:v>
                </c:pt>
                <c:pt idx="1878">
                  <c:v>0.576489232660878</c:v>
                </c:pt>
                <c:pt idx="1879">
                  <c:v>0.590150870316979</c:v>
                </c:pt>
                <c:pt idx="1880">
                  <c:v>0.590150870316979</c:v>
                </c:pt>
                <c:pt idx="1881">
                  <c:v>0.569658413832827</c:v>
                </c:pt>
                <c:pt idx="1882">
                  <c:v>0.576489232660878</c:v>
                </c:pt>
                <c:pt idx="1883">
                  <c:v>0.583320051488928</c:v>
                </c:pt>
                <c:pt idx="1884">
                  <c:v>0.590150870316979</c:v>
                </c:pt>
                <c:pt idx="1885">
                  <c:v>0.596981689145029</c:v>
                </c:pt>
                <c:pt idx="1886">
                  <c:v>0.603812507973079</c:v>
                </c:pt>
                <c:pt idx="1887">
                  <c:v>0.596981689145029</c:v>
                </c:pt>
                <c:pt idx="1888">
                  <c:v>0.590150870316979</c:v>
                </c:pt>
                <c:pt idx="1889">
                  <c:v>0.603812507973079</c:v>
                </c:pt>
                <c:pt idx="1890">
                  <c:v>0.61747414562918</c:v>
                </c:pt>
                <c:pt idx="1891">
                  <c:v>0.61064332680113</c:v>
                </c:pt>
                <c:pt idx="1892">
                  <c:v>0.603812507973079</c:v>
                </c:pt>
                <c:pt idx="1893">
                  <c:v>0.61064332680113</c:v>
                </c:pt>
                <c:pt idx="1894">
                  <c:v>0.596981689145029</c:v>
                </c:pt>
                <c:pt idx="1895">
                  <c:v>0.596981689145029</c:v>
                </c:pt>
                <c:pt idx="1896">
                  <c:v>0.603812507973079</c:v>
                </c:pt>
                <c:pt idx="1897">
                  <c:v>0.603812507973079</c:v>
                </c:pt>
                <c:pt idx="1898">
                  <c:v>0.603812507973079</c:v>
                </c:pt>
                <c:pt idx="1899">
                  <c:v>0.61064332680113</c:v>
                </c:pt>
                <c:pt idx="1900">
                  <c:v>0.62430496445723</c:v>
                </c:pt>
                <c:pt idx="1901">
                  <c:v>0.62430496445723</c:v>
                </c:pt>
                <c:pt idx="1902">
                  <c:v>0.62430496445723</c:v>
                </c:pt>
                <c:pt idx="1903">
                  <c:v>0.631135783285281</c:v>
                </c:pt>
                <c:pt idx="1904">
                  <c:v>0.631135783285281</c:v>
                </c:pt>
                <c:pt idx="1905">
                  <c:v>0.61747414562918</c:v>
                </c:pt>
                <c:pt idx="1906">
                  <c:v>0.61064332680113</c:v>
                </c:pt>
                <c:pt idx="1907">
                  <c:v>0.62430496445723</c:v>
                </c:pt>
                <c:pt idx="1908">
                  <c:v>0.62430496445723</c:v>
                </c:pt>
                <c:pt idx="1909">
                  <c:v>0.62430496445723</c:v>
                </c:pt>
                <c:pt idx="1910">
                  <c:v>0.62430496445723</c:v>
                </c:pt>
                <c:pt idx="1911">
                  <c:v>0.631135783285281</c:v>
                </c:pt>
                <c:pt idx="1912">
                  <c:v>0.62430496445723</c:v>
                </c:pt>
                <c:pt idx="1913">
                  <c:v>0.62430496445723</c:v>
                </c:pt>
                <c:pt idx="1914">
                  <c:v>0.637966602113331</c:v>
                </c:pt>
                <c:pt idx="1915">
                  <c:v>0.651628239769432</c:v>
                </c:pt>
                <c:pt idx="1916">
                  <c:v>0.644797420941381</c:v>
                </c:pt>
                <c:pt idx="1917">
                  <c:v>0.644797420941381</c:v>
                </c:pt>
                <c:pt idx="1918">
                  <c:v>0.644797420941381</c:v>
                </c:pt>
                <c:pt idx="1919">
                  <c:v>0.651628239769432</c:v>
                </c:pt>
                <c:pt idx="1920">
                  <c:v>0.665289877425532</c:v>
                </c:pt>
                <c:pt idx="1921">
                  <c:v>0.665289877425532</c:v>
                </c:pt>
                <c:pt idx="1922">
                  <c:v>0.651628239769432</c:v>
                </c:pt>
                <c:pt idx="1923">
                  <c:v>0.644797420941381</c:v>
                </c:pt>
                <c:pt idx="1924">
                  <c:v>0.644797420941381</c:v>
                </c:pt>
                <c:pt idx="1925">
                  <c:v>0.658459058597482</c:v>
                </c:pt>
                <c:pt idx="1926">
                  <c:v>0.651628239769432</c:v>
                </c:pt>
                <c:pt idx="1927">
                  <c:v>0.651628239769432</c:v>
                </c:pt>
                <c:pt idx="1928">
                  <c:v>0.651628239769432</c:v>
                </c:pt>
                <c:pt idx="1929">
                  <c:v>0.658459058597482</c:v>
                </c:pt>
                <c:pt idx="1930">
                  <c:v>0.672120696253583</c:v>
                </c:pt>
                <c:pt idx="1931">
                  <c:v>0.678951515081633</c:v>
                </c:pt>
                <c:pt idx="1932">
                  <c:v>0.692613152737734</c:v>
                </c:pt>
                <c:pt idx="1933">
                  <c:v>0.692613152737734</c:v>
                </c:pt>
                <c:pt idx="1934">
                  <c:v>0.672120696253583</c:v>
                </c:pt>
                <c:pt idx="1935">
                  <c:v>0.665289877425532</c:v>
                </c:pt>
                <c:pt idx="1936">
                  <c:v>0.672120696253583</c:v>
                </c:pt>
                <c:pt idx="1937">
                  <c:v>0.685782333909684</c:v>
                </c:pt>
                <c:pt idx="1938">
                  <c:v>0.685782333909684</c:v>
                </c:pt>
                <c:pt idx="1939">
                  <c:v>0.685782333909684</c:v>
                </c:pt>
                <c:pt idx="1940">
                  <c:v>0.678951515081633</c:v>
                </c:pt>
                <c:pt idx="1941">
                  <c:v>0.672120696253583</c:v>
                </c:pt>
                <c:pt idx="1942">
                  <c:v>0.678951515081633</c:v>
                </c:pt>
                <c:pt idx="1943">
                  <c:v>0.678951515081633</c:v>
                </c:pt>
                <c:pt idx="1944">
                  <c:v>0.706274790393835</c:v>
                </c:pt>
                <c:pt idx="1945">
                  <c:v>0.719936428049935</c:v>
                </c:pt>
                <c:pt idx="1946">
                  <c:v>0.706274790393835</c:v>
                </c:pt>
                <c:pt idx="1947">
                  <c:v>0.692613152737734</c:v>
                </c:pt>
                <c:pt idx="1948">
                  <c:v>0.699443971565784</c:v>
                </c:pt>
                <c:pt idx="1949">
                  <c:v>0.719936428049935</c:v>
                </c:pt>
                <c:pt idx="1950">
                  <c:v>0.726767246877986</c:v>
                </c:pt>
                <c:pt idx="1951">
                  <c:v>0.719936428049935</c:v>
                </c:pt>
                <c:pt idx="1952">
                  <c:v>0.706274790393835</c:v>
                </c:pt>
                <c:pt idx="1953">
                  <c:v>0.706274790393835</c:v>
                </c:pt>
                <c:pt idx="1954">
                  <c:v>0.699443971565784</c:v>
                </c:pt>
                <c:pt idx="1955">
                  <c:v>0.706274790393835</c:v>
                </c:pt>
                <c:pt idx="1956">
                  <c:v>0.719936428049935</c:v>
                </c:pt>
                <c:pt idx="1957">
                  <c:v>0.726767246877986</c:v>
                </c:pt>
                <c:pt idx="1958">
                  <c:v>0.713105609221885</c:v>
                </c:pt>
                <c:pt idx="1959">
                  <c:v>0.713105609221885</c:v>
                </c:pt>
                <c:pt idx="1960">
                  <c:v>0.719936428049935</c:v>
                </c:pt>
                <c:pt idx="1961">
                  <c:v>0.733598065706036</c:v>
                </c:pt>
                <c:pt idx="1962">
                  <c:v>0.740428884534086</c:v>
                </c:pt>
                <c:pt idx="1963">
                  <c:v>0.747259703362137</c:v>
                </c:pt>
                <c:pt idx="1964">
                  <c:v>0.740428884534086</c:v>
                </c:pt>
                <c:pt idx="1965">
                  <c:v>0.726767246877986</c:v>
                </c:pt>
                <c:pt idx="1966">
                  <c:v>0.719936428049935</c:v>
                </c:pt>
                <c:pt idx="1967">
                  <c:v>0.740428884534086</c:v>
                </c:pt>
                <c:pt idx="1968">
                  <c:v>0.740428884534086</c:v>
                </c:pt>
                <c:pt idx="1969">
                  <c:v>0.740428884534086</c:v>
                </c:pt>
                <c:pt idx="1970">
                  <c:v>0.740428884534086</c:v>
                </c:pt>
                <c:pt idx="1971">
                  <c:v>0.726767246877986</c:v>
                </c:pt>
                <c:pt idx="1972">
                  <c:v>0.719936428049935</c:v>
                </c:pt>
                <c:pt idx="1973">
                  <c:v>0.719936428049935</c:v>
                </c:pt>
                <c:pt idx="1974">
                  <c:v>0.754090522190187</c:v>
                </c:pt>
                <c:pt idx="1975">
                  <c:v>0.760921341018237</c:v>
                </c:pt>
                <c:pt idx="1976">
                  <c:v>0.754090522190187</c:v>
                </c:pt>
                <c:pt idx="1977">
                  <c:v>0.754090522190187</c:v>
                </c:pt>
                <c:pt idx="1978">
                  <c:v>0.740428884534086</c:v>
                </c:pt>
                <c:pt idx="1979">
                  <c:v>0.754090522190187</c:v>
                </c:pt>
                <c:pt idx="1980">
                  <c:v>0.760921341018237</c:v>
                </c:pt>
                <c:pt idx="1981">
                  <c:v>0.767752159846288</c:v>
                </c:pt>
                <c:pt idx="1982">
                  <c:v>0.760921341018237</c:v>
                </c:pt>
                <c:pt idx="1983">
                  <c:v>0.754090522190187</c:v>
                </c:pt>
                <c:pt idx="1984">
                  <c:v>0.747259703362137</c:v>
                </c:pt>
                <c:pt idx="1985">
                  <c:v>0.754090522190187</c:v>
                </c:pt>
                <c:pt idx="1986">
                  <c:v>0.760921341018237</c:v>
                </c:pt>
                <c:pt idx="1987">
                  <c:v>0.767752159846288</c:v>
                </c:pt>
                <c:pt idx="1988">
                  <c:v>0.781413797502389</c:v>
                </c:pt>
                <c:pt idx="1989">
                  <c:v>0.774582978674338</c:v>
                </c:pt>
                <c:pt idx="1990">
                  <c:v>0.781413797502389</c:v>
                </c:pt>
                <c:pt idx="1991">
                  <c:v>0.788244616330439</c:v>
                </c:pt>
                <c:pt idx="1992">
                  <c:v>0.781413797502389</c:v>
                </c:pt>
                <c:pt idx="1993">
                  <c:v>0.781413797502389</c:v>
                </c:pt>
                <c:pt idx="1994">
                  <c:v>0.774582978674338</c:v>
                </c:pt>
                <c:pt idx="1995">
                  <c:v>0.767752159846288</c:v>
                </c:pt>
                <c:pt idx="1996">
                  <c:v>0.774582978674338</c:v>
                </c:pt>
                <c:pt idx="1997">
                  <c:v>0.795075435158489</c:v>
                </c:pt>
                <c:pt idx="1998">
                  <c:v>0.80190625398654</c:v>
                </c:pt>
                <c:pt idx="1999">
                  <c:v>0.795075435158489</c:v>
                </c:pt>
                <c:pt idx="2000">
                  <c:v>0.781413797502389</c:v>
                </c:pt>
                <c:pt idx="2001">
                  <c:v>0.795075435158489</c:v>
                </c:pt>
                <c:pt idx="2002">
                  <c:v>0.795075435158489</c:v>
                </c:pt>
                <c:pt idx="2003">
                  <c:v>0.80190625398654</c:v>
                </c:pt>
                <c:pt idx="2004">
                  <c:v>0.80190625398654</c:v>
                </c:pt>
                <c:pt idx="2005">
                  <c:v>0.80190625398654</c:v>
                </c:pt>
                <c:pt idx="2006">
                  <c:v>0.781413797502389</c:v>
                </c:pt>
                <c:pt idx="2007">
                  <c:v>0.788244616330439</c:v>
                </c:pt>
                <c:pt idx="2008">
                  <c:v>0.795075435158489</c:v>
                </c:pt>
                <c:pt idx="2009">
                  <c:v>0.80873707281459</c:v>
                </c:pt>
                <c:pt idx="2010">
                  <c:v>0.80190625398654</c:v>
                </c:pt>
                <c:pt idx="2011">
                  <c:v>0.80190625398654</c:v>
                </c:pt>
                <c:pt idx="2012">
                  <c:v>0.80873707281459</c:v>
                </c:pt>
                <c:pt idx="2013">
                  <c:v>0.80873707281459</c:v>
                </c:pt>
                <c:pt idx="2014">
                  <c:v>0.81556789164264</c:v>
                </c:pt>
                <c:pt idx="2015">
                  <c:v>0.822398710470691</c:v>
                </c:pt>
                <c:pt idx="2016">
                  <c:v>0.822398710470691</c:v>
                </c:pt>
                <c:pt idx="2017">
                  <c:v>0.81556789164264</c:v>
                </c:pt>
                <c:pt idx="2018">
                  <c:v>0.81556789164264</c:v>
                </c:pt>
                <c:pt idx="2019">
                  <c:v>0.81556789164264</c:v>
                </c:pt>
                <c:pt idx="2020">
                  <c:v>0.81556789164264</c:v>
                </c:pt>
                <c:pt idx="2021">
                  <c:v>0.822398710470691</c:v>
                </c:pt>
                <c:pt idx="2022">
                  <c:v>0.822398710470691</c:v>
                </c:pt>
                <c:pt idx="2023">
                  <c:v>0.822398710470691</c:v>
                </c:pt>
                <c:pt idx="2024">
                  <c:v>0.81556789164264</c:v>
                </c:pt>
                <c:pt idx="2025">
                  <c:v>0.80873707281459</c:v>
                </c:pt>
                <c:pt idx="2026">
                  <c:v>0.81556789164264</c:v>
                </c:pt>
                <c:pt idx="2027">
                  <c:v>0.829229529298741</c:v>
                </c:pt>
                <c:pt idx="2028">
                  <c:v>0.829229529298741</c:v>
                </c:pt>
                <c:pt idx="2029">
                  <c:v>0.822398710470691</c:v>
                </c:pt>
                <c:pt idx="2030">
                  <c:v>0.829229529298741</c:v>
                </c:pt>
                <c:pt idx="2031">
                  <c:v>0.829229529298741</c:v>
                </c:pt>
                <c:pt idx="2032">
                  <c:v>0.829229529298741</c:v>
                </c:pt>
                <c:pt idx="2033">
                  <c:v>0.836060348126791</c:v>
                </c:pt>
                <c:pt idx="2034">
                  <c:v>0.836060348126791</c:v>
                </c:pt>
                <c:pt idx="2035">
                  <c:v>0.829229529298741</c:v>
                </c:pt>
                <c:pt idx="2036">
                  <c:v>0.829229529298741</c:v>
                </c:pt>
                <c:pt idx="2037">
                  <c:v>0.829229529298741</c:v>
                </c:pt>
                <c:pt idx="2038">
                  <c:v>0.836060348126791</c:v>
                </c:pt>
                <c:pt idx="2039">
                  <c:v>0.829229529298741</c:v>
                </c:pt>
                <c:pt idx="2040">
                  <c:v>0.836060348126791</c:v>
                </c:pt>
                <c:pt idx="2041">
                  <c:v>0.829229529298741</c:v>
                </c:pt>
                <c:pt idx="2042">
                  <c:v>0.836060348126791</c:v>
                </c:pt>
                <c:pt idx="2043">
                  <c:v>0.836060348126791</c:v>
                </c:pt>
                <c:pt idx="2044">
                  <c:v>0.849721985782892</c:v>
                </c:pt>
                <c:pt idx="2045">
                  <c:v>0.849721985782892</c:v>
                </c:pt>
                <c:pt idx="2046">
                  <c:v>0.842891166954842</c:v>
                </c:pt>
                <c:pt idx="2047">
                  <c:v>0.849721985782892</c:v>
                </c:pt>
                <c:pt idx="2048">
                  <c:v>0.842891166954842</c:v>
                </c:pt>
                <c:pt idx="2049">
                  <c:v>0.842891166954842</c:v>
                </c:pt>
                <c:pt idx="2050">
                  <c:v>0.842891166954842</c:v>
                </c:pt>
                <c:pt idx="2051">
                  <c:v>0.842891166954842</c:v>
                </c:pt>
                <c:pt idx="2052">
                  <c:v>0.849721985782892</c:v>
                </c:pt>
                <c:pt idx="2053">
                  <c:v>0.842891166954842</c:v>
                </c:pt>
                <c:pt idx="2054">
                  <c:v>0.842891166954842</c:v>
                </c:pt>
                <c:pt idx="2055">
                  <c:v>0.836060348126791</c:v>
                </c:pt>
                <c:pt idx="2056">
                  <c:v>0.829229529298741</c:v>
                </c:pt>
                <c:pt idx="2057">
                  <c:v>0.842891166954842</c:v>
                </c:pt>
                <c:pt idx="2058">
                  <c:v>0.856552804610942</c:v>
                </c:pt>
                <c:pt idx="2059">
                  <c:v>0.849721985782892</c:v>
                </c:pt>
                <c:pt idx="2060">
                  <c:v>0.856552804610942</c:v>
                </c:pt>
                <c:pt idx="2061">
                  <c:v>0.849721985782892</c:v>
                </c:pt>
                <c:pt idx="2062">
                  <c:v>0.849721985782892</c:v>
                </c:pt>
                <c:pt idx="2063">
                  <c:v>0.856552804610942</c:v>
                </c:pt>
                <c:pt idx="2064">
                  <c:v>0.856552804610942</c:v>
                </c:pt>
                <c:pt idx="2065">
                  <c:v>0.856552804610942</c:v>
                </c:pt>
                <c:pt idx="2066">
                  <c:v>0.856552804610942</c:v>
                </c:pt>
                <c:pt idx="2067">
                  <c:v>0.856552804610942</c:v>
                </c:pt>
                <c:pt idx="2068">
                  <c:v>0.856552804610942</c:v>
                </c:pt>
                <c:pt idx="2069">
                  <c:v>0.856552804610942</c:v>
                </c:pt>
                <c:pt idx="2070">
                  <c:v>0.856552804610942</c:v>
                </c:pt>
                <c:pt idx="2071">
                  <c:v>0.856552804610942</c:v>
                </c:pt>
                <c:pt idx="2072">
                  <c:v>0.856552804610942</c:v>
                </c:pt>
                <c:pt idx="2073">
                  <c:v>0.849721985782892</c:v>
                </c:pt>
                <c:pt idx="2074">
                  <c:v>0.849721985782892</c:v>
                </c:pt>
                <c:pt idx="2075">
                  <c:v>0.856552804610942</c:v>
                </c:pt>
                <c:pt idx="2076">
                  <c:v>0.863383623438993</c:v>
                </c:pt>
                <c:pt idx="2077">
                  <c:v>0.863383623438993</c:v>
                </c:pt>
                <c:pt idx="2078">
                  <c:v>0.863383623438993</c:v>
                </c:pt>
                <c:pt idx="2079">
                  <c:v>0.863383623438993</c:v>
                </c:pt>
                <c:pt idx="2080">
                  <c:v>0.863383623438993</c:v>
                </c:pt>
                <c:pt idx="2081">
                  <c:v>0.863383623438993</c:v>
                </c:pt>
                <c:pt idx="2082">
                  <c:v>0.863383623438993</c:v>
                </c:pt>
                <c:pt idx="2083">
                  <c:v>0.863383623438993</c:v>
                </c:pt>
                <c:pt idx="2084">
                  <c:v>0.863383623438993</c:v>
                </c:pt>
                <c:pt idx="2085">
                  <c:v>0.856552804610942</c:v>
                </c:pt>
                <c:pt idx="2086">
                  <c:v>0.856552804610942</c:v>
                </c:pt>
                <c:pt idx="2087">
                  <c:v>0.863383623438993</c:v>
                </c:pt>
                <c:pt idx="2088">
                  <c:v>0.870214442267043</c:v>
                </c:pt>
                <c:pt idx="2089">
                  <c:v>0.877045261095094</c:v>
                </c:pt>
                <c:pt idx="2090">
                  <c:v>0.870214442267043</c:v>
                </c:pt>
                <c:pt idx="2091">
                  <c:v>0.863383623438993</c:v>
                </c:pt>
                <c:pt idx="2092">
                  <c:v>0.870214442267043</c:v>
                </c:pt>
                <c:pt idx="2093">
                  <c:v>0.870214442267043</c:v>
                </c:pt>
                <c:pt idx="2094">
                  <c:v>0.870214442267043</c:v>
                </c:pt>
                <c:pt idx="2095">
                  <c:v>0.870214442267043</c:v>
                </c:pt>
                <c:pt idx="2096">
                  <c:v>0.870214442267043</c:v>
                </c:pt>
                <c:pt idx="2097">
                  <c:v>0.870214442267043</c:v>
                </c:pt>
                <c:pt idx="2098">
                  <c:v>0.870214442267043</c:v>
                </c:pt>
                <c:pt idx="2099">
                  <c:v>0.870214442267043</c:v>
                </c:pt>
                <c:pt idx="2100">
                  <c:v>0.877045261095094</c:v>
                </c:pt>
                <c:pt idx="2101">
                  <c:v>0.870214442267043</c:v>
                </c:pt>
                <c:pt idx="2102">
                  <c:v>0.877045261095094</c:v>
                </c:pt>
                <c:pt idx="2103">
                  <c:v>0.877045261095094</c:v>
                </c:pt>
                <c:pt idx="2104">
                  <c:v>0.877045261095094</c:v>
                </c:pt>
                <c:pt idx="2105">
                  <c:v>0.877045261095094</c:v>
                </c:pt>
                <c:pt idx="2106">
                  <c:v>0.877045261095094</c:v>
                </c:pt>
                <c:pt idx="2107">
                  <c:v>0.877045261095094</c:v>
                </c:pt>
                <c:pt idx="2108">
                  <c:v>0.877045261095094</c:v>
                </c:pt>
                <c:pt idx="2109">
                  <c:v>0.870214442267043</c:v>
                </c:pt>
                <c:pt idx="2110">
                  <c:v>0.877045261095094</c:v>
                </c:pt>
                <c:pt idx="2111">
                  <c:v>0.877045261095094</c:v>
                </c:pt>
                <c:pt idx="2112">
                  <c:v>0.877045261095094</c:v>
                </c:pt>
                <c:pt idx="2113">
                  <c:v>0.877045261095094</c:v>
                </c:pt>
                <c:pt idx="2114">
                  <c:v>0.877045261095094</c:v>
                </c:pt>
                <c:pt idx="2115">
                  <c:v>0.877045261095094</c:v>
                </c:pt>
                <c:pt idx="2116">
                  <c:v>0.877045261095094</c:v>
                </c:pt>
                <c:pt idx="2117">
                  <c:v>0.877045261095094</c:v>
                </c:pt>
                <c:pt idx="2118">
                  <c:v>0.877045261095094</c:v>
                </c:pt>
                <c:pt idx="2119">
                  <c:v>0.883876079923144</c:v>
                </c:pt>
                <c:pt idx="2120">
                  <c:v>0.883876079923144</c:v>
                </c:pt>
                <c:pt idx="2121">
                  <c:v>0.883876079923144</c:v>
                </c:pt>
                <c:pt idx="2122">
                  <c:v>0.877045261095094</c:v>
                </c:pt>
                <c:pt idx="2123">
                  <c:v>0.877045261095094</c:v>
                </c:pt>
                <c:pt idx="2124">
                  <c:v>0.883876079923144</c:v>
                </c:pt>
                <c:pt idx="2125">
                  <c:v>0.883876079923144</c:v>
                </c:pt>
                <c:pt idx="2126">
                  <c:v>0.883876079923144</c:v>
                </c:pt>
                <c:pt idx="2127">
                  <c:v>0.877045261095094</c:v>
                </c:pt>
                <c:pt idx="2128">
                  <c:v>0.883876079923144</c:v>
                </c:pt>
                <c:pt idx="2129">
                  <c:v>0.870214442267043</c:v>
                </c:pt>
                <c:pt idx="2130">
                  <c:v>0.870214442267043</c:v>
                </c:pt>
                <c:pt idx="2131">
                  <c:v>0.883876079923144</c:v>
                </c:pt>
                <c:pt idx="2132">
                  <c:v>0.883876079923144</c:v>
                </c:pt>
                <c:pt idx="2133">
                  <c:v>0.890706898751194</c:v>
                </c:pt>
                <c:pt idx="2134">
                  <c:v>0.883876079923144</c:v>
                </c:pt>
                <c:pt idx="2135">
                  <c:v>0.883876079923144</c:v>
                </c:pt>
                <c:pt idx="2136">
                  <c:v>0.883876079923144</c:v>
                </c:pt>
                <c:pt idx="2137">
                  <c:v>0.883876079923144</c:v>
                </c:pt>
                <c:pt idx="2138">
                  <c:v>0.883876079923144</c:v>
                </c:pt>
                <c:pt idx="2139">
                  <c:v>0.883876079923144</c:v>
                </c:pt>
                <c:pt idx="2140">
                  <c:v>0.883876079923144</c:v>
                </c:pt>
                <c:pt idx="2141">
                  <c:v>0.883876079923144</c:v>
                </c:pt>
                <c:pt idx="2142">
                  <c:v>0.883876079923144</c:v>
                </c:pt>
                <c:pt idx="2143">
                  <c:v>0.883876079923144</c:v>
                </c:pt>
                <c:pt idx="2144">
                  <c:v>0.883876079923144</c:v>
                </c:pt>
                <c:pt idx="2145">
                  <c:v>0.883876079923144</c:v>
                </c:pt>
                <c:pt idx="2146">
                  <c:v>0.883876079923144</c:v>
                </c:pt>
                <c:pt idx="2147">
                  <c:v>0.883876079923144</c:v>
                </c:pt>
                <c:pt idx="2148">
                  <c:v>0.883876079923144</c:v>
                </c:pt>
                <c:pt idx="2149">
                  <c:v>0.883876079923144</c:v>
                </c:pt>
                <c:pt idx="2150">
                  <c:v>0.890706898751194</c:v>
                </c:pt>
                <c:pt idx="2151">
                  <c:v>0.883876079923144</c:v>
                </c:pt>
                <c:pt idx="2152">
                  <c:v>0.890706898751194</c:v>
                </c:pt>
                <c:pt idx="2153">
                  <c:v>0.883876079923144</c:v>
                </c:pt>
                <c:pt idx="2154">
                  <c:v>0.883876079923144</c:v>
                </c:pt>
                <c:pt idx="2155">
                  <c:v>0.877045261095094</c:v>
                </c:pt>
                <c:pt idx="2156">
                  <c:v>0.883876079923144</c:v>
                </c:pt>
                <c:pt idx="2157">
                  <c:v>0.877045261095094</c:v>
                </c:pt>
                <c:pt idx="2158">
                  <c:v>0.863383623438993</c:v>
                </c:pt>
                <c:pt idx="2159">
                  <c:v>0.870214442267043</c:v>
                </c:pt>
                <c:pt idx="2160">
                  <c:v>0.870214442267043</c:v>
                </c:pt>
                <c:pt idx="2161">
                  <c:v>0.883876079923144</c:v>
                </c:pt>
                <c:pt idx="2162">
                  <c:v>0.883876079923144</c:v>
                </c:pt>
                <c:pt idx="2163">
                  <c:v>0.883876079923144</c:v>
                </c:pt>
                <c:pt idx="2164">
                  <c:v>0.883876079923144</c:v>
                </c:pt>
                <c:pt idx="2165">
                  <c:v>0.883876079923144</c:v>
                </c:pt>
                <c:pt idx="2166">
                  <c:v>0.883876079923144</c:v>
                </c:pt>
                <c:pt idx="2167">
                  <c:v>0.883876079923144</c:v>
                </c:pt>
                <c:pt idx="2168">
                  <c:v>0.890706898751194</c:v>
                </c:pt>
                <c:pt idx="2169">
                  <c:v>0.890706898751194</c:v>
                </c:pt>
                <c:pt idx="2170">
                  <c:v>0.883876079923144</c:v>
                </c:pt>
                <c:pt idx="2171">
                  <c:v>0.883876079923144</c:v>
                </c:pt>
                <c:pt idx="2172">
                  <c:v>0.890706898751194</c:v>
                </c:pt>
                <c:pt idx="2173">
                  <c:v>0.890706898751194</c:v>
                </c:pt>
                <c:pt idx="2174">
                  <c:v>0.890706898751194</c:v>
                </c:pt>
                <c:pt idx="2175">
                  <c:v>0.897537717579245</c:v>
                </c:pt>
                <c:pt idx="2176">
                  <c:v>0.890706898751194</c:v>
                </c:pt>
                <c:pt idx="2177">
                  <c:v>0.890706898751194</c:v>
                </c:pt>
                <c:pt idx="2178">
                  <c:v>0.890706898751194</c:v>
                </c:pt>
                <c:pt idx="2179">
                  <c:v>0.890706898751194</c:v>
                </c:pt>
                <c:pt idx="2180">
                  <c:v>0.897537717579245</c:v>
                </c:pt>
                <c:pt idx="2181">
                  <c:v>0.890706898751194</c:v>
                </c:pt>
                <c:pt idx="2182">
                  <c:v>0.870214442267043</c:v>
                </c:pt>
                <c:pt idx="2183">
                  <c:v>0.877045261095094</c:v>
                </c:pt>
                <c:pt idx="2184">
                  <c:v>0.870214442267043</c:v>
                </c:pt>
                <c:pt idx="2185">
                  <c:v>0.870214442267043</c:v>
                </c:pt>
                <c:pt idx="2186">
                  <c:v>0.890706898751194</c:v>
                </c:pt>
                <c:pt idx="2187">
                  <c:v>0.890706898751194</c:v>
                </c:pt>
                <c:pt idx="2188">
                  <c:v>0.890706898751194</c:v>
                </c:pt>
                <c:pt idx="2189">
                  <c:v>0.890706898751194</c:v>
                </c:pt>
                <c:pt idx="2190">
                  <c:v>0.890706898751194</c:v>
                </c:pt>
                <c:pt idx="2191">
                  <c:v>0.883876079923144</c:v>
                </c:pt>
                <c:pt idx="2192">
                  <c:v>0.890706898751194</c:v>
                </c:pt>
                <c:pt idx="2193">
                  <c:v>0.890706898751194</c:v>
                </c:pt>
                <c:pt idx="2194">
                  <c:v>0.877045261095094</c:v>
                </c:pt>
                <c:pt idx="2195">
                  <c:v>0.877045261095094</c:v>
                </c:pt>
                <c:pt idx="2196">
                  <c:v>0.883876079923144</c:v>
                </c:pt>
                <c:pt idx="2197">
                  <c:v>0.877045261095094</c:v>
                </c:pt>
                <c:pt idx="2198">
                  <c:v>0.883876079923144</c:v>
                </c:pt>
                <c:pt idx="2199">
                  <c:v>0.897537717579245</c:v>
                </c:pt>
                <c:pt idx="2200">
                  <c:v>0.897537717579245</c:v>
                </c:pt>
                <c:pt idx="2201">
                  <c:v>0.890706898751194</c:v>
                </c:pt>
                <c:pt idx="2202">
                  <c:v>0.877045261095094</c:v>
                </c:pt>
                <c:pt idx="2203">
                  <c:v>0.877045261095094</c:v>
                </c:pt>
                <c:pt idx="2204">
                  <c:v>0.890706898751194</c:v>
                </c:pt>
                <c:pt idx="2205">
                  <c:v>0.890706898751194</c:v>
                </c:pt>
                <c:pt idx="2206">
                  <c:v>0.890706898751194</c:v>
                </c:pt>
                <c:pt idx="2207">
                  <c:v>0.890706898751194</c:v>
                </c:pt>
                <c:pt idx="2208">
                  <c:v>0.890706898751194</c:v>
                </c:pt>
                <c:pt idx="2209">
                  <c:v>0.890706898751194</c:v>
                </c:pt>
                <c:pt idx="2210">
                  <c:v>0.897537717579245</c:v>
                </c:pt>
                <c:pt idx="2211">
                  <c:v>0.897537717579245</c:v>
                </c:pt>
                <c:pt idx="2212">
                  <c:v>0.897537717579245</c:v>
                </c:pt>
                <c:pt idx="2213">
                  <c:v>0.890706898751194</c:v>
                </c:pt>
                <c:pt idx="2214">
                  <c:v>0.890706898751194</c:v>
                </c:pt>
                <c:pt idx="2215">
                  <c:v>0.890706898751194</c:v>
                </c:pt>
                <c:pt idx="2216">
                  <c:v>0.890706898751194</c:v>
                </c:pt>
                <c:pt idx="2217">
                  <c:v>0.890706898751194</c:v>
                </c:pt>
                <c:pt idx="2218">
                  <c:v>0.897537717579245</c:v>
                </c:pt>
                <c:pt idx="2219">
                  <c:v>0.890706898751194</c:v>
                </c:pt>
                <c:pt idx="2220">
                  <c:v>0.897537717579245</c:v>
                </c:pt>
                <c:pt idx="2221">
                  <c:v>0.890706898751194</c:v>
                </c:pt>
                <c:pt idx="2222">
                  <c:v>0.897537717579245</c:v>
                </c:pt>
                <c:pt idx="2223">
                  <c:v>0.890706898751194</c:v>
                </c:pt>
                <c:pt idx="2224">
                  <c:v>0.890706898751194</c:v>
                </c:pt>
                <c:pt idx="2225">
                  <c:v>0.897537717579245</c:v>
                </c:pt>
                <c:pt idx="2226">
                  <c:v>0.897537717579245</c:v>
                </c:pt>
                <c:pt idx="2227">
                  <c:v>0.890706898751194</c:v>
                </c:pt>
                <c:pt idx="2228">
                  <c:v>0.897537717579245</c:v>
                </c:pt>
                <c:pt idx="2229">
                  <c:v>0.897537717579245</c:v>
                </c:pt>
                <c:pt idx="2230">
                  <c:v>0.890706898751194</c:v>
                </c:pt>
                <c:pt idx="2231">
                  <c:v>0.890706898751194</c:v>
                </c:pt>
                <c:pt idx="2232">
                  <c:v>0.897537717579245</c:v>
                </c:pt>
                <c:pt idx="2233">
                  <c:v>0.897537717579245</c:v>
                </c:pt>
                <c:pt idx="2234">
                  <c:v>0.890706898751194</c:v>
                </c:pt>
                <c:pt idx="2235">
                  <c:v>0.897537717579245</c:v>
                </c:pt>
                <c:pt idx="2236">
                  <c:v>0.890706898751194</c:v>
                </c:pt>
                <c:pt idx="2237">
                  <c:v>0.890706898751194</c:v>
                </c:pt>
                <c:pt idx="2238">
                  <c:v>0.890706898751194</c:v>
                </c:pt>
                <c:pt idx="2239">
                  <c:v>0.897537717579245</c:v>
                </c:pt>
                <c:pt idx="2240">
                  <c:v>0.890706898751194</c:v>
                </c:pt>
                <c:pt idx="2241">
                  <c:v>0.897537717579245</c:v>
                </c:pt>
                <c:pt idx="2242">
                  <c:v>0.897537717579245</c:v>
                </c:pt>
                <c:pt idx="2243">
                  <c:v>0.897537717579245</c:v>
                </c:pt>
                <c:pt idx="2244">
                  <c:v>0.890706898751194</c:v>
                </c:pt>
                <c:pt idx="2245">
                  <c:v>0.890706898751194</c:v>
                </c:pt>
                <c:pt idx="2246">
                  <c:v>0.890706898751194</c:v>
                </c:pt>
                <c:pt idx="2247">
                  <c:v>0.897537717579245</c:v>
                </c:pt>
                <c:pt idx="2248">
                  <c:v>0.897537717579245</c:v>
                </c:pt>
                <c:pt idx="2249">
                  <c:v>0.897537717579245</c:v>
                </c:pt>
                <c:pt idx="2250">
                  <c:v>0.890706898751194</c:v>
                </c:pt>
                <c:pt idx="2251">
                  <c:v>0.897537717579245</c:v>
                </c:pt>
                <c:pt idx="2252">
                  <c:v>0.890706898751194</c:v>
                </c:pt>
                <c:pt idx="2253">
                  <c:v>0.897537717579245</c:v>
                </c:pt>
                <c:pt idx="2254">
                  <c:v>0.890706898751194</c:v>
                </c:pt>
                <c:pt idx="2255">
                  <c:v>0.897537717579245</c:v>
                </c:pt>
                <c:pt idx="2256">
                  <c:v>0.897537717579245</c:v>
                </c:pt>
                <c:pt idx="2257">
                  <c:v>0.897537717579245</c:v>
                </c:pt>
                <c:pt idx="2258">
                  <c:v>0.890706898751194</c:v>
                </c:pt>
                <c:pt idx="2259">
                  <c:v>0.897537717579245</c:v>
                </c:pt>
                <c:pt idx="2260">
                  <c:v>0.897537717579245</c:v>
                </c:pt>
                <c:pt idx="2261">
                  <c:v>0.897537717579245</c:v>
                </c:pt>
                <c:pt idx="2262">
                  <c:v>0.897537717579245</c:v>
                </c:pt>
                <c:pt idx="2263">
                  <c:v>0.890706898751194</c:v>
                </c:pt>
                <c:pt idx="2264">
                  <c:v>0.904368536407295</c:v>
                </c:pt>
                <c:pt idx="2265">
                  <c:v>0.897537717579245</c:v>
                </c:pt>
                <c:pt idx="2266">
                  <c:v>0.897537717579245</c:v>
                </c:pt>
                <c:pt idx="2267">
                  <c:v>0.897537717579245</c:v>
                </c:pt>
                <c:pt idx="2268">
                  <c:v>0.897537717579245</c:v>
                </c:pt>
                <c:pt idx="2269">
                  <c:v>0.897537717579245</c:v>
                </c:pt>
                <c:pt idx="2270">
                  <c:v>0.897537717579245</c:v>
                </c:pt>
                <c:pt idx="2271">
                  <c:v>0.897537717579245</c:v>
                </c:pt>
                <c:pt idx="2272">
                  <c:v>0.890706898751194</c:v>
                </c:pt>
                <c:pt idx="2273">
                  <c:v>0.890706898751194</c:v>
                </c:pt>
                <c:pt idx="2274">
                  <c:v>0.897537717579245</c:v>
                </c:pt>
                <c:pt idx="2275">
                  <c:v>0.897537717579245</c:v>
                </c:pt>
                <c:pt idx="2276">
                  <c:v>0.897537717579245</c:v>
                </c:pt>
                <c:pt idx="2277">
                  <c:v>0.897537717579245</c:v>
                </c:pt>
                <c:pt idx="2278">
                  <c:v>0.904368536407295</c:v>
                </c:pt>
                <c:pt idx="2279">
                  <c:v>0.897537717579245</c:v>
                </c:pt>
                <c:pt idx="2280">
                  <c:v>0.890706898751194</c:v>
                </c:pt>
                <c:pt idx="2281">
                  <c:v>0.890706898751194</c:v>
                </c:pt>
                <c:pt idx="2282">
                  <c:v>0.890706898751194</c:v>
                </c:pt>
                <c:pt idx="2283">
                  <c:v>0.890706898751194</c:v>
                </c:pt>
                <c:pt idx="2284">
                  <c:v>0.897537717579245</c:v>
                </c:pt>
                <c:pt idx="2285">
                  <c:v>0.897537717579245</c:v>
                </c:pt>
                <c:pt idx="2286">
                  <c:v>0.897537717579245</c:v>
                </c:pt>
                <c:pt idx="2287">
                  <c:v>0.897537717579245</c:v>
                </c:pt>
                <c:pt idx="2288">
                  <c:v>0.897537717579245</c:v>
                </c:pt>
                <c:pt idx="2289">
                  <c:v>0.897537717579245</c:v>
                </c:pt>
                <c:pt idx="2290">
                  <c:v>0.897537717579245</c:v>
                </c:pt>
                <c:pt idx="2291">
                  <c:v>0.883876079923144</c:v>
                </c:pt>
                <c:pt idx="2292">
                  <c:v>0.890706898751194</c:v>
                </c:pt>
                <c:pt idx="2293">
                  <c:v>0.897537717579245</c:v>
                </c:pt>
                <c:pt idx="2294">
                  <c:v>0.897537717579245</c:v>
                </c:pt>
                <c:pt idx="2295">
                  <c:v>0.897537717579245</c:v>
                </c:pt>
                <c:pt idx="2296">
                  <c:v>0.897537717579245</c:v>
                </c:pt>
                <c:pt idx="2297">
                  <c:v>0.897537717579245</c:v>
                </c:pt>
                <c:pt idx="2298">
                  <c:v>0.897537717579245</c:v>
                </c:pt>
                <c:pt idx="2299">
                  <c:v>0.897537717579245</c:v>
                </c:pt>
                <c:pt idx="2300">
                  <c:v>0.897537717579245</c:v>
                </c:pt>
                <c:pt idx="2301">
                  <c:v>0.897537717579245</c:v>
                </c:pt>
                <c:pt idx="2302">
                  <c:v>0.897537717579245</c:v>
                </c:pt>
                <c:pt idx="2303">
                  <c:v>0.883876079923144</c:v>
                </c:pt>
                <c:pt idx="2304">
                  <c:v>0.890706898751194</c:v>
                </c:pt>
                <c:pt idx="2305">
                  <c:v>0.897537717579245</c:v>
                </c:pt>
                <c:pt idx="2306">
                  <c:v>0.897537717579245</c:v>
                </c:pt>
                <c:pt idx="2307">
                  <c:v>0.897537717579245</c:v>
                </c:pt>
                <c:pt idx="2308">
                  <c:v>0.890706898751194</c:v>
                </c:pt>
                <c:pt idx="2309">
                  <c:v>0.877045261095094</c:v>
                </c:pt>
                <c:pt idx="2310">
                  <c:v>0.883876079923144</c:v>
                </c:pt>
                <c:pt idx="2311">
                  <c:v>0.897537717579245</c:v>
                </c:pt>
                <c:pt idx="2312">
                  <c:v>0.897537717579245</c:v>
                </c:pt>
                <c:pt idx="2313">
                  <c:v>0.897537717579245</c:v>
                </c:pt>
                <c:pt idx="2314">
                  <c:v>0.897537717579245</c:v>
                </c:pt>
                <c:pt idx="2315">
                  <c:v>0.890706898751194</c:v>
                </c:pt>
                <c:pt idx="2316">
                  <c:v>0.883876079923144</c:v>
                </c:pt>
                <c:pt idx="2317">
                  <c:v>0.883876079923144</c:v>
                </c:pt>
                <c:pt idx="2318">
                  <c:v>0.897537717579245</c:v>
                </c:pt>
                <c:pt idx="2319">
                  <c:v>0.897537717579245</c:v>
                </c:pt>
                <c:pt idx="2320">
                  <c:v>0.897537717579245</c:v>
                </c:pt>
                <c:pt idx="2321">
                  <c:v>0.897537717579245</c:v>
                </c:pt>
                <c:pt idx="2322">
                  <c:v>0.897537717579245</c:v>
                </c:pt>
                <c:pt idx="2323">
                  <c:v>0.897537717579245</c:v>
                </c:pt>
                <c:pt idx="2324">
                  <c:v>0.897537717579245</c:v>
                </c:pt>
                <c:pt idx="2325">
                  <c:v>0.897537717579245</c:v>
                </c:pt>
                <c:pt idx="2326">
                  <c:v>0.897537717579245</c:v>
                </c:pt>
                <c:pt idx="2327">
                  <c:v>0.897537717579245</c:v>
                </c:pt>
                <c:pt idx="2328">
                  <c:v>0.897537717579245</c:v>
                </c:pt>
                <c:pt idx="2329">
                  <c:v>0.904368536407295</c:v>
                </c:pt>
                <c:pt idx="2330">
                  <c:v>0.897537717579245</c:v>
                </c:pt>
                <c:pt idx="2331">
                  <c:v>0.897537717579245</c:v>
                </c:pt>
                <c:pt idx="2332">
                  <c:v>0.897537717579245</c:v>
                </c:pt>
                <c:pt idx="2333">
                  <c:v>0.890706898751194</c:v>
                </c:pt>
                <c:pt idx="2334">
                  <c:v>0.877045261095094</c:v>
                </c:pt>
                <c:pt idx="2335">
                  <c:v>0.897537717579245</c:v>
                </c:pt>
                <c:pt idx="2336">
                  <c:v>0.897537717579245</c:v>
                </c:pt>
                <c:pt idx="2337">
                  <c:v>0.897537717579245</c:v>
                </c:pt>
                <c:pt idx="2338">
                  <c:v>0.897537717579245</c:v>
                </c:pt>
                <c:pt idx="2339">
                  <c:v>0.883876079923144</c:v>
                </c:pt>
                <c:pt idx="2340">
                  <c:v>0.883876079923144</c:v>
                </c:pt>
                <c:pt idx="2341">
                  <c:v>0.897537717579245</c:v>
                </c:pt>
                <c:pt idx="2342">
                  <c:v>0.897537717579245</c:v>
                </c:pt>
                <c:pt idx="2343">
                  <c:v>0.897537717579245</c:v>
                </c:pt>
                <c:pt idx="2344">
                  <c:v>0.897537717579245</c:v>
                </c:pt>
                <c:pt idx="2345">
                  <c:v>0.897537717579245</c:v>
                </c:pt>
                <c:pt idx="2346">
                  <c:v>0.890706898751194</c:v>
                </c:pt>
                <c:pt idx="2347">
                  <c:v>0.897537717579245</c:v>
                </c:pt>
                <c:pt idx="2348">
                  <c:v>0.904368536407295</c:v>
                </c:pt>
                <c:pt idx="2349">
                  <c:v>0.897537717579245</c:v>
                </c:pt>
                <c:pt idx="2350">
                  <c:v>0.904368536407295</c:v>
                </c:pt>
                <c:pt idx="2351">
                  <c:v>0.897537717579245</c:v>
                </c:pt>
                <c:pt idx="2352">
                  <c:v>0.897537717579245</c:v>
                </c:pt>
                <c:pt idx="2353">
                  <c:v>0.897537717579245</c:v>
                </c:pt>
                <c:pt idx="2354">
                  <c:v>0.897537717579245</c:v>
                </c:pt>
                <c:pt idx="2355">
                  <c:v>0.897537717579245</c:v>
                </c:pt>
                <c:pt idx="2356">
                  <c:v>0.897537717579245</c:v>
                </c:pt>
                <c:pt idx="2357">
                  <c:v>0.897537717579245</c:v>
                </c:pt>
                <c:pt idx="2358">
                  <c:v>0.897537717579245</c:v>
                </c:pt>
                <c:pt idx="2359">
                  <c:v>0.897537717579245</c:v>
                </c:pt>
                <c:pt idx="2360">
                  <c:v>0.897537717579245</c:v>
                </c:pt>
                <c:pt idx="2361">
                  <c:v>0.877045261095094</c:v>
                </c:pt>
                <c:pt idx="2362">
                  <c:v>0.890706898751194</c:v>
                </c:pt>
                <c:pt idx="2363">
                  <c:v>0.883876079923144</c:v>
                </c:pt>
                <c:pt idx="2364">
                  <c:v>0.890706898751194</c:v>
                </c:pt>
                <c:pt idx="2365">
                  <c:v>0.897537717579245</c:v>
                </c:pt>
                <c:pt idx="2366">
                  <c:v>0.897537717579245</c:v>
                </c:pt>
                <c:pt idx="2367">
                  <c:v>0.897537717579245</c:v>
                </c:pt>
                <c:pt idx="2368">
                  <c:v>0.897537717579245</c:v>
                </c:pt>
                <c:pt idx="2369">
                  <c:v>0.890706898751194</c:v>
                </c:pt>
                <c:pt idx="2370">
                  <c:v>0.883876079923144</c:v>
                </c:pt>
                <c:pt idx="2371">
                  <c:v>0.897537717579245</c:v>
                </c:pt>
                <c:pt idx="2372">
                  <c:v>0.890706898751194</c:v>
                </c:pt>
                <c:pt idx="2373">
                  <c:v>0.897537717579245</c:v>
                </c:pt>
                <c:pt idx="2374">
                  <c:v>0.897537717579245</c:v>
                </c:pt>
                <c:pt idx="2375">
                  <c:v>0.904368536407295</c:v>
                </c:pt>
                <c:pt idx="2376">
                  <c:v>0.897537717579245</c:v>
                </c:pt>
                <c:pt idx="2377">
                  <c:v>0.897537717579245</c:v>
                </c:pt>
                <c:pt idx="2378">
                  <c:v>0.890706898751194</c:v>
                </c:pt>
                <c:pt idx="2379">
                  <c:v>0.883876079923144</c:v>
                </c:pt>
                <c:pt idx="2380">
                  <c:v>0.890706898751194</c:v>
                </c:pt>
                <c:pt idx="2381">
                  <c:v>0.897537717579245</c:v>
                </c:pt>
                <c:pt idx="2382">
                  <c:v>0.897537717579245</c:v>
                </c:pt>
                <c:pt idx="2383">
                  <c:v>0.897537717579245</c:v>
                </c:pt>
                <c:pt idx="2384">
                  <c:v>0.897537717579245</c:v>
                </c:pt>
                <c:pt idx="2385">
                  <c:v>0.897537717579245</c:v>
                </c:pt>
                <c:pt idx="2386">
                  <c:v>0.897537717579245</c:v>
                </c:pt>
                <c:pt idx="2387">
                  <c:v>0.897537717579245</c:v>
                </c:pt>
                <c:pt idx="2388">
                  <c:v>0.890706898751194</c:v>
                </c:pt>
                <c:pt idx="2389">
                  <c:v>0.897537717579245</c:v>
                </c:pt>
                <c:pt idx="2390">
                  <c:v>0.897537717579245</c:v>
                </c:pt>
                <c:pt idx="2391">
                  <c:v>0.897537717579245</c:v>
                </c:pt>
                <c:pt idx="2392">
                  <c:v>0.904368536407295</c:v>
                </c:pt>
                <c:pt idx="2393">
                  <c:v>0.904368536407295</c:v>
                </c:pt>
                <c:pt idx="2394">
                  <c:v>0.897537717579245</c:v>
                </c:pt>
                <c:pt idx="2395">
                  <c:v>0.897537717579245</c:v>
                </c:pt>
                <c:pt idx="2396">
                  <c:v>0.897537717579245</c:v>
                </c:pt>
                <c:pt idx="2397">
                  <c:v>0.897537717579245</c:v>
                </c:pt>
                <c:pt idx="2398">
                  <c:v>0.897537717579245</c:v>
                </c:pt>
                <c:pt idx="2399">
                  <c:v>0.904368536407295</c:v>
                </c:pt>
                <c:pt idx="2400">
                  <c:v>0.897537717579245</c:v>
                </c:pt>
                <c:pt idx="2401">
                  <c:v>0.904368536407295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476936"/>
        <c:axId val="2121473992"/>
      </c:scatterChart>
      <c:valAx>
        <c:axId val="2121476936"/>
        <c:scaling>
          <c:orientation val="minMax"/>
          <c:max val="8.0"/>
          <c:min val="-8.0"/>
        </c:scaling>
        <c:delete val="1"/>
        <c:axPos val="b"/>
        <c:numFmt formatCode="General" sourceLinked="1"/>
        <c:majorTickMark val="in"/>
        <c:minorTickMark val="none"/>
        <c:tickLblPos val="nextTo"/>
        <c:crossAx val="2121473992"/>
        <c:crossesAt val="-8.0"/>
        <c:crossBetween val="midCat"/>
        <c:majorUnit val="2.0"/>
      </c:valAx>
      <c:valAx>
        <c:axId val="2121473992"/>
        <c:scaling>
          <c:orientation val="minMax"/>
        </c:scaling>
        <c:delete val="1"/>
        <c:axPos val="l"/>
        <c:numFmt formatCode="General" sourceLinked="1"/>
        <c:majorTickMark val="in"/>
        <c:minorTickMark val="none"/>
        <c:tickLblPos val="low"/>
        <c:crossAx val="2121476936"/>
        <c:crossesAt val="-8.0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"/>
          <c:y val="0.0291716522922805"/>
          <c:w val="0.961128868513395"/>
          <c:h val="0.94165669541543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Sheet1!$F$1:$F$2402</c:f>
              <c:numCache>
                <c:formatCode>General</c:formatCode>
                <c:ptCount val="2402"/>
                <c:pt idx="0">
                  <c:v>7.980198019802003</c:v>
                </c:pt>
                <c:pt idx="1">
                  <c:v>7.973597359736004</c:v>
                </c:pt>
                <c:pt idx="2">
                  <c:v>7.966996699670005</c:v>
                </c:pt>
                <c:pt idx="3">
                  <c:v>7.960396039604006</c:v>
                </c:pt>
                <c:pt idx="4">
                  <c:v>7.953795379537894</c:v>
                </c:pt>
                <c:pt idx="5">
                  <c:v>7.947194719471895</c:v>
                </c:pt>
                <c:pt idx="6">
                  <c:v>7.940594059405885</c:v>
                </c:pt>
                <c:pt idx="7">
                  <c:v>7.933993399339898</c:v>
                </c:pt>
                <c:pt idx="8">
                  <c:v>7.927392739273898</c:v>
                </c:pt>
                <c:pt idx="9">
                  <c:v>7.920792079207898</c:v>
                </c:pt>
                <c:pt idx="10">
                  <c:v>7.9141914191419</c:v>
                </c:pt>
                <c:pt idx="11">
                  <c:v>7.907590759075894</c:v>
                </c:pt>
                <c:pt idx="12">
                  <c:v>7.900990099009903</c:v>
                </c:pt>
                <c:pt idx="13">
                  <c:v>7.894389438943904</c:v>
                </c:pt>
                <c:pt idx="14">
                  <c:v>7.887788778877886</c:v>
                </c:pt>
                <c:pt idx="15">
                  <c:v>7.881188118811906</c:v>
                </c:pt>
                <c:pt idx="16">
                  <c:v>7.874587458745881</c:v>
                </c:pt>
                <c:pt idx="17">
                  <c:v>7.867986798679875</c:v>
                </c:pt>
                <c:pt idx="18">
                  <c:v>7.861386138613895</c:v>
                </c:pt>
                <c:pt idx="19">
                  <c:v>7.854785478547765</c:v>
                </c:pt>
                <c:pt idx="20">
                  <c:v>7.848184818481769</c:v>
                </c:pt>
                <c:pt idx="21">
                  <c:v>7.841584158415773</c:v>
                </c:pt>
                <c:pt idx="22">
                  <c:v>7.8349834983498</c:v>
                </c:pt>
                <c:pt idx="23">
                  <c:v>7.828382838283781</c:v>
                </c:pt>
                <c:pt idx="24">
                  <c:v>7.821782178217785</c:v>
                </c:pt>
                <c:pt idx="25">
                  <c:v>7.815181518151776</c:v>
                </c:pt>
                <c:pt idx="26">
                  <c:v>7.808580858085768</c:v>
                </c:pt>
                <c:pt idx="27">
                  <c:v>7.801980198019805</c:v>
                </c:pt>
                <c:pt idx="28">
                  <c:v>7.795379537953806</c:v>
                </c:pt>
                <c:pt idx="29">
                  <c:v>7.788778877887776</c:v>
                </c:pt>
                <c:pt idx="30">
                  <c:v>7.782178217821785</c:v>
                </c:pt>
                <c:pt idx="31">
                  <c:v>7.775577557755774</c:v>
                </c:pt>
                <c:pt idx="32">
                  <c:v>7.768976897689778</c:v>
                </c:pt>
                <c:pt idx="33">
                  <c:v>7.762376237623781</c:v>
                </c:pt>
                <c:pt idx="34">
                  <c:v>7.755775577557773</c:v>
                </c:pt>
                <c:pt idx="35">
                  <c:v>7.749174917491699</c:v>
                </c:pt>
                <c:pt idx="36">
                  <c:v>7.742574257425674</c:v>
                </c:pt>
                <c:pt idx="37">
                  <c:v>7.735973597359703</c:v>
                </c:pt>
                <c:pt idx="38">
                  <c:v>7.729372937293704</c:v>
                </c:pt>
                <c:pt idx="39">
                  <c:v>7.722772277227686</c:v>
                </c:pt>
                <c:pt idx="40">
                  <c:v>7.716171617161706</c:v>
                </c:pt>
                <c:pt idx="41">
                  <c:v>7.709570957095694</c:v>
                </c:pt>
                <c:pt idx="42">
                  <c:v>7.702970297029694</c:v>
                </c:pt>
                <c:pt idx="43">
                  <c:v>7.696369636963694</c:v>
                </c:pt>
                <c:pt idx="44">
                  <c:v>7.689768976897696</c:v>
                </c:pt>
                <c:pt idx="45">
                  <c:v>7.683168316831697</c:v>
                </c:pt>
                <c:pt idx="46">
                  <c:v>7.676567656765695</c:v>
                </c:pt>
                <c:pt idx="47">
                  <c:v>7.669966996699697</c:v>
                </c:pt>
                <c:pt idx="48">
                  <c:v>7.663366336633698</c:v>
                </c:pt>
                <c:pt idx="49">
                  <c:v>7.656765676567685</c:v>
                </c:pt>
                <c:pt idx="50">
                  <c:v>7.650165016501586</c:v>
                </c:pt>
                <c:pt idx="51">
                  <c:v>7.643564356435577</c:v>
                </c:pt>
                <c:pt idx="52">
                  <c:v>7.636963696369606</c:v>
                </c:pt>
                <c:pt idx="53">
                  <c:v>7.630363036303608</c:v>
                </c:pt>
                <c:pt idx="54">
                  <c:v>7.623762376237576</c:v>
                </c:pt>
                <c:pt idx="55">
                  <c:v>7.617161716171584</c:v>
                </c:pt>
                <c:pt idx="56">
                  <c:v>7.610561056105574</c:v>
                </c:pt>
                <c:pt idx="57">
                  <c:v>7.603960396039596</c:v>
                </c:pt>
                <c:pt idx="58">
                  <c:v>7.597359735973597</c:v>
                </c:pt>
                <c:pt idx="59">
                  <c:v>7.590759075907599</c:v>
                </c:pt>
                <c:pt idx="60">
                  <c:v>7.5841584158416</c:v>
                </c:pt>
                <c:pt idx="61">
                  <c:v>7.577557755775601</c:v>
                </c:pt>
                <c:pt idx="62">
                  <c:v>7.570957095709601</c:v>
                </c:pt>
                <c:pt idx="63">
                  <c:v>7.564356435643603</c:v>
                </c:pt>
                <c:pt idx="64">
                  <c:v>7.557755775577604</c:v>
                </c:pt>
                <c:pt idx="65">
                  <c:v>7.551155115511505</c:v>
                </c:pt>
                <c:pt idx="66">
                  <c:v>7.544554455445486</c:v>
                </c:pt>
                <c:pt idx="67">
                  <c:v>7.537953795379494</c:v>
                </c:pt>
                <c:pt idx="68">
                  <c:v>7.5313531353135</c:v>
                </c:pt>
                <c:pt idx="69">
                  <c:v>7.524752475247479</c:v>
                </c:pt>
                <c:pt idx="70">
                  <c:v>7.518151815181485</c:v>
                </c:pt>
                <c:pt idx="71">
                  <c:v>7.511551155115495</c:v>
                </c:pt>
                <c:pt idx="72">
                  <c:v>7.504950495049497</c:v>
                </c:pt>
                <c:pt idx="73">
                  <c:v>7.4983498349835</c:v>
                </c:pt>
                <c:pt idx="74">
                  <c:v>7.4917491749175</c:v>
                </c:pt>
                <c:pt idx="75">
                  <c:v>7.485148514851502</c:v>
                </c:pt>
                <c:pt idx="76">
                  <c:v>7.478547854785504</c:v>
                </c:pt>
                <c:pt idx="77">
                  <c:v>7.47194719471951</c:v>
                </c:pt>
                <c:pt idx="78">
                  <c:v>7.465346534653505</c:v>
                </c:pt>
                <c:pt idx="79">
                  <c:v>7.458745874587507</c:v>
                </c:pt>
                <c:pt idx="80">
                  <c:v>7.452145214521394</c:v>
                </c:pt>
                <c:pt idx="81">
                  <c:v>7.445544554455394</c:v>
                </c:pt>
                <c:pt idx="82">
                  <c:v>7.4389438943894</c:v>
                </c:pt>
                <c:pt idx="83">
                  <c:v>7.4323432343234</c:v>
                </c:pt>
                <c:pt idx="84">
                  <c:v>7.425742574257399</c:v>
                </c:pt>
                <c:pt idx="85">
                  <c:v>7.4191419141914</c:v>
                </c:pt>
                <c:pt idx="86">
                  <c:v>7.412541254125395</c:v>
                </c:pt>
                <c:pt idx="87">
                  <c:v>7.405940594059402</c:v>
                </c:pt>
                <c:pt idx="88">
                  <c:v>7.399339933993403</c:v>
                </c:pt>
                <c:pt idx="89">
                  <c:v>7.392739273927387</c:v>
                </c:pt>
                <c:pt idx="90">
                  <c:v>7.386138613861405</c:v>
                </c:pt>
                <c:pt idx="91">
                  <c:v>7.379537953795404</c:v>
                </c:pt>
                <c:pt idx="92">
                  <c:v>7.372937293729389</c:v>
                </c:pt>
                <c:pt idx="93">
                  <c:v>7.366336633663394</c:v>
                </c:pt>
                <c:pt idx="94">
                  <c:v>7.359735973597385</c:v>
                </c:pt>
                <c:pt idx="95">
                  <c:v>7.353135313531284</c:v>
                </c:pt>
                <c:pt idx="96">
                  <c:v>7.346534653465275</c:v>
                </c:pt>
                <c:pt idx="97">
                  <c:v>7.3399339933993</c:v>
                </c:pt>
                <c:pt idx="98">
                  <c:v>7.3333333333333</c:v>
                </c:pt>
                <c:pt idx="99">
                  <c:v>7.326732673267284</c:v>
                </c:pt>
                <c:pt idx="100">
                  <c:v>7.320132013201301</c:v>
                </c:pt>
                <c:pt idx="101">
                  <c:v>7.313531353135281</c:v>
                </c:pt>
                <c:pt idx="102">
                  <c:v>7.306930693069304</c:v>
                </c:pt>
                <c:pt idx="103">
                  <c:v>7.300330033003305</c:v>
                </c:pt>
                <c:pt idx="104">
                  <c:v>7.293729372937306</c:v>
                </c:pt>
                <c:pt idx="105">
                  <c:v>7.287128712871294</c:v>
                </c:pt>
                <c:pt idx="106">
                  <c:v>7.280528052805295</c:v>
                </c:pt>
                <c:pt idx="107">
                  <c:v>7.273927392739295</c:v>
                </c:pt>
                <c:pt idx="108">
                  <c:v>7.267326732673297</c:v>
                </c:pt>
                <c:pt idx="109">
                  <c:v>7.260726072607294</c:v>
                </c:pt>
                <c:pt idx="110">
                  <c:v>7.254125412541295</c:v>
                </c:pt>
                <c:pt idx="111">
                  <c:v>7.247524752475194</c:v>
                </c:pt>
                <c:pt idx="112">
                  <c:v>7.240924092409202</c:v>
                </c:pt>
                <c:pt idx="113">
                  <c:v>7.234323432343202</c:v>
                </c:pt>
                <c:pt idx="114">
                  <c:v>7.227722772277204</c:v>
                </c:pt>
                <c:pt idx="115">
                  <c:v>7.221122112211205</c:v>
                </c:pt>
                <c:pt idx="116">
                  <c:v>7.214521452145195</c:v>
                </c:pt>
                <c:pt idx="117">
                  <c:v>7.207920792079193</c:v>
                </c:pt>
                <c:pt idx="118">
                  <c:v>7.2013201320132</c:v>
                </c:pt>
                <c:pt idx="119">
                  <c:v>7.194719471947184</c:v>
                </c:pt>
                <c:pt idx="120">
                  <c:v>7.188118811881194</c:v>
                </c:pt>
                <c:pt idx="121">
                  <c:v>7.181518151815196</c:v>
                </c:pt>
                <c:pt idx="122">
                  <c:v>7.174917491749198</c:v>
                </c:pt>
                <c:pt idx="123">
                  <c:v>7.168316831683184</c:v>
                </c:pt>
                <c:pt idx="124">
                  <c:v>7.161716171617194</c:v>
                </c:pt>
                <c:pt idx="125">
                  <c:v>7.15511551155118</c:v>
                </c:pt>
                <c:pt idx="126">
                  <c:v>7.148514851485066</c:v>
                </c:pt>
                <c:pt idx="127">
                  <c:v>7.141914191419104</c:v>
                </c:pt>
                <c:pt idx="128">
                  <c:v>7.135313531353105</c:v>
                </c:pt>
                <c:pt idx="129">
                  <c:v>7.128712871287083</c:v>
                </c:pt>
                <c:pt idx="130">
                  <c:v>7.12211221122107</c:v>
                </c:pt>
                <c:pt idx="131">
                  <c:v>7.115511551155061</c:v>
                </c:pt>
                <c:pt idx="132">
                  <c:v>7.108910891089077</c:v>
                </c:pt>
                <c:pt idx="133">
                  <c:v>7.10231023102308</c:v>
                </c:pt>
                <c:pt idx="134">
                  <c:v>7.095709570957085</c:v>
                </c:pt>
                <c:pt idx="135">
                  <c:v>7.089108910891099</c:v>
                </c:pt>
                <c:pt idx="136">
                  <c:v>7.08250825082508</c:v>
                </c:pt>
                <c:pt idx="137">
                  <c:v>7.075907590759101</c:v>
                </c:pt>
                <c:pt idx="138">
                  <c:v>7.069306930693102</c:v>
                </c:pt>
                <c:pt idx="139">
                  <c:v>7.062706270627081</c:v>
                </c:pt>
                <c:pt idx="140">
                  <c:v>7.056105610561104</c:v>
                </c:pt>
                <c:pt idx="141">
                  <c:v>7.049504950494994</c:v>
                </c:pt>
                <c:pt idx="142">
                  <c:v>7.042904290428974</c:v>
                </c:pt>
                <c:pt idx="143">
                  <c:v>7.036303630362994</c:v>
                </c:pt>
                <c:pt idx="144">
                  <c:v>7.029702970296984</c:v>
                </c:pt>
                <c:pt idx="145">
                  <c:v>7.023102310230994</c:v>
                </c:pt>
                <c:pt idx="146">
                  <c:v>7.016501650164995</c:v>
                </c:pt>
                <c:pt idx="147">
                  <c:v>7.009900990098997</c:v>
                </c:pt>
                <c:pt idx="148">
                  <c:v>7.003300330032999</c:v>
                </c:pt>
                <c:pt idx="149">
                  <c:v>6.996699669967</c:v>
                </c:pt>
                <c:pt idx="150">
                  <c:v>6.990099009901001</c:v>
                </c:pt>
                <c:pt idx="151">
                  <c:v>6.983498349835003</c:v>
                </c:pt>
                <c:pt idx="152">
                  <c:v>6.976897689769003</c:v>
                </c:pt>
                <c:pt idx="153">
                  <c:v>6.97029702970301</c:v>
                </c:pt>
                <c:pt idx="154">
                  <c:v>6.963696369637006</c:v>
                </c:pt>
                <c:pt idx="155">
                  <c:v>6.957095709570892</c:v>
                </c:pt>
                <c:pt idx="156">
                  <c:v>6.950495049504894</c:v>
                </c:pt>
                <c:pt idx="157">
                  <c:v>6.943894389438895</c:v>
                </c:pt>
                <c:pt idx="158">
                  <c:v>6.9372937293729</c:v>
                </c:pt>
                <c:pt idx="159">
                  <c:v>6.930693069306897</c:v>
                </c:pt>
                <c:pt idx="160">
                  <c:v>6.924092409240899</c:v>
                </c:pt>
                <c:pt idx="161">
                  <c:v>6.9174917491749</c:v>
                </c:pt>
                <c:pt idx="162">
                  <c:v>6.910891089108901</c:v>
                </c:pt>
                <c:pt idx="163">
                  <c:v>6.904290429042902</c:v>
                </c:pt>
                <c:pt idx="164">
                  <c:v>6.897689768976886</c:v>
                </c:pt>
                <c:pt idx="165">
                  <c:v>6.891089108910904</c:v>
                </c:pt>
                <c:pt idx="166">
                  <c:v>6.884488448844904</c:v>
                </c:pt>
                <c:pt idx="167">
                  <c:v>6.877887788778906</c:v>
                </c:pt>
                <c:pt idx="168">
                  <c:v>6.871287128712893</c:v>
                </c:pt>
                <c:pt idx="169">
                  <c:v>6.864686468646873</c:v>
                </c:pt>
                <c:pt idx="170">
                  <c:v>6.858085808580769</c:v>
                </c:pt>
                <c:pt idx="171">
                  <c:v>6.851485148514794</c:v>
                </c:pt>
                <c:pt idx="172">
                  <c:v>6.844884488448778</c:v>
                </c:pt>
                <c:pt idx="173">
                  <c:v>6.838283828382798</c:v>
                </c:pt>
                <c:pt idx="174">
                  <c:v>6.8316831683168</c:v>
                </c:pt>
                <c:pt idx="175">
                  <c:v>6.825082508250777</c:v>
                </c:pt>
                <c:pt idx="176">
                  <c:v>6.818481848184781</c:v>
                </c:pt>
                <c:pt idx="177">
                  <c:v>6.811881188118804</c:v>
                </c:pt>
                <c:pt idx="178">
                  <c:v>6.805280528052805</c:v>
                </c:pt>
                <c:pt idx="179">
                  <c:v>6.798679867986806</c:v>
                </c:pt>
                <c:pt idx="180">
                  <c:v>6.792079207920807</c:v>
                </c:pt>
                <c:pt idx="181">
                  <c:v>6.785478547854794</c:v>
                </c:pt>
                <c:pt idx="182">
                  <c:v>6.778877887788795</c:v>
                </c:pt>
                <c:pt idx="183">
                  <c:v>6.772277227722796</c:v>
                </c:pt>
                <c:pt idx="184">
                  <c:v>6.765676567656775</c:v>
                </c:pt>
                <c:pt idx="185">
                  <c:v>6.759075907590795</c:v>
                </c:pt>
                <c:pt idx="186">
                  <c:v>6.752475247524779</c:v>
                </c:pt>
                <c:pt idx="187">
                  <c:v>6.745874587458696</c:v>
                </c:pt>
                <c:pt idx="188">
                  <c:v>6.739273927392701</c:v>
                </c:pt>
                <c:pt idx="189">
                  <c:v>6.7326732673267</c:v>
                </c:pt>
                <c:pt idx="190">
                  <c:v>6.726072607260704</c:v>
                </c:pt>
                <c:pt idx="191">
                  <c:v>6.719471947194705</c:v>
                </c:pt>
                <c:pt idx="192">
                  <c:v>6.712871287128705</c:v>
                </c:pt>
                <c:pt idx="193">
                  <c:v>6.706270627062693</c:v>
                </c:pt>
                <c:pt idx="194">
                  <c:v>6.699669966996694</c:v>
                </c:pt>
                <c:pt idx="195">
                  <c:v>6.693069306930695</c:v>
                </c:pt>
                <c:pt idx="196">
                  <c:v>6.686468646864696</c:v>
                </c:pt>
                <c:pt idx="197">
                  <c:v>6.679867986798697</c:v>
                </c:pt>
                <c:pt idx="198">
                  <c:v>6.673267326732698</c:v>
                </c:pt>
                <c:pt idx="199">
                  <c:v>6.666666666666694</c:v>
                </c:pt>
                <c:pt idx="200">
                  <c:v>6.660066006600695</c:v>
                </c:pt>
                <c:pt idx="201">
                  <c:v>6.653465346534697</c:v>
                </c:pt>
                <c:pt idx="202">
                  <c:v>6.646864686468604</c:v>
                </c:pt>
                <c:pt idx="203">
                  <c:v>6.640264026402604</c:v>
                </c:pt>
                <c:pt idx="204">
                  <c:v>6.633663366336605</c:v>
                </c:pt>
                <c:pt idx="205">
                  <c:v>6.627062706270607</c:v>
                </c:pt>
                <c:pt idx="206">
                  <c:v>6.620462046204594</c:v>
                </c:pt>
                <c:pt idx="207">
                  <c:v>6.613861386138595</c:v>
                </c:pt>
                <c:pt idx="208">
                  <c:v>6.607260726072596</c:v>
                </c:pt>
                <c:pt idx="209">
                  <c:v>6.600660066006585</c:v>
                </c:pt>
                <c:pt idx="210">
                  <c:v>6.594059405940598</c:v>
                </c:pt>
                <c:pt idx="211">
                  <c:v>6.5874587458746</c:v>
                </c:pt>
                <c:pt idx="212">
                  <c:v>6.5808580858086</c:v>
                </c:pt>
                <c:pt idx="213">
                  <c:v>6.5742574257426</c:v>
                </c:pt>
                <c:pt idx="214">
                  <c:v>6.567656765676602</c:v>
                </c:pt>
                <c:pt idx="215">
                  <c:v>6.561056105610603</c:v>
                </c:pt>
                <c:pt idx="216">
                  <c:v>6.554455445544505</c:v>
                </c:pt>
                <c:pt idx="217">
                  <c:v>6.547854785478506</c:v>
                </c:pt>
                <c:pt idx="218">
                  <c:v>6.541254125412493</c:v>
                </c:pt>
                <c:pt idx="219">
                  <c:v>6.534653465346494</c:v>
                </c:pt>
                <c:pt idx="220">
                  <c:v>6.528052805280494</c:v>
                </c:pt>
                <c:pt idx="221">
                  <c:v>6.521452145214496</c:v>
                </c:pt>
                <c:pt idx="222">
                  <c:v>6.514851485148498</c:v>
                </c:pt>
                <c:pt idx="223">
                  <c:v>6.508250825082499</c:v>
                </c:pt>
                <c:pt idx="224">
                  <c:v>6.5016501650165</c:v>
                </c:pt>
                <c:pt idx="225">
                  <c:v>6.4950495049505</c:v>
                </c:pt>
                <c:pt idx="226">
                  <c:v>6.488448844884501</c:v>
                </c:pt>
                <c:pt idx="227">
                  <c:v>6.48184818481851</c:v>
                </c:pt>
                <c:pt idx="228">
                  <c:v>6.47524752475251</c:v>
                </c:pt>
                <c:pt idx="229">
                  <c:v>6.468646864686505</c:v>
                </c:pt>
                <c:pt idx="230">
                  <c:v>6.462046204620506</c:v>
                </c:pt>
                <c:pt idx="231">
                  <c:v>6.455445544554394</c:v>
                </c:pt>
                <c:pt idx="232">
                  <c:v>6.448844884488394</c:v>
                </c:pt>
                <c:pt idx="233">
                  <c:v>6.442244224422395</c:v>
                </c:pt>
                <c:pt idx="234">
                  <c:v>6.435643564356396</c:v>
                </c:pt>
                <c:pt idx="235">
                  <c:v>6.429042904290398</c:v>
                </c:pt>
                <c:pt idx="236">
                  <c:v>6.4224422442244</c:v>
                </c:pt>
                <c:pt idx="237">
                  <c:v>6.4158415841584</c:v>
                </c:pt>
                <c:pt idx="238">
                  <c:v>6.4092409240924</c:v>
                </c:pt>
                <c:pt idx="239">
                  <c:v>6.402640264026401</c:v>
                </c:pt>
                <c:pt idx="240">
                  <c:v>6.396039603960403</c:v>
                </c:pt>
                <c:pt idx="241">
                  <c:v>6.389438943894404</c:v>
                </c:pt>
                <c:pt idx="242">
                  <c:v>6.382838283828406</c:v>
                </c:pt>
                <c:pt idx="243">
                  <c:v>6.376237623762406</c:v>
                </c:pt>
                <c:pt idx="244">
                  <c:v>6.369636963696394</c:v>
                </c:pt>
                <c:pt idx="245">
                  <c:v>6.363036303630395</c:v>
                </c:pt>
                <c:pt idx="246">
                  <c:v>6.356435643564295</c:v>
                </c:pt>
                <c:pt idx="247">
                  <c:v>6.349834983498297</c:v>
                </c:pt>
                <c:pt idx="248">
                  <c:v>6.343234323432298</c:v>
                </c:pt>
                <c:pt idx="249">
                  <c:v>6.3366336633663</c:v>
                </c:pt>
                <c:pt idx="250">
                  <c:v>6.3300330033003</c:v>
                </c:pt>
                <c:pt idx="251">
                  <c:v>6.323432343234302</c:v>
                </c:pt>
                <c:pt idx="252">
                  <c:v>6.316831683168303</c:v>
                </c:pt>
                <c:pt idx="253">
                  <c:v>6.310231023102304</c:v>
                </c:pt>
                <c:pt idx="254">
                  <c:v>6.303630363036305</c:v>
                </c:pt>
                <c:pt idx="255">
                  <c:v>6.297029702970307</c:v>
                </c:pt>
                <c:pt idx="256">
                  <c:v>6.290429042904293</c:v>
                </c:pt>
                <c:pt idx="257">
                  <c:v>6.283828382838295</c:v>
                </c:pt>
                <c:pt idx="258">
                  <c:v>6.277227722772296</c:v>
                </c:pt>
                <c:pt idx="259">
                  <c:v>6.270627062706296</c:v>
                </c:pt>
                <c:pt idx="260">
                  <c:v>6.264026402640297</c:v>
                </c:pt>
                <c:pt idx="261">
                  <c:v>6.257425742574298</c:v>
                </c:pt>
                <c:pt idx="262">
                  <c:v>6.2508250825083</c:v>
                </c:pt>
                <c:pt idx="263">
                  <c:v>6.244224422442201</c:v>
                </c:pt>
                <c:pt idx="264">
                  <c:v>6.237623762376202</c:v>
                </c:pt>
                <c:pt idx="265">
                  <c:v>6.23102310231021</c:v>
                </c:pt>
                <c:pt idx="266">
                  <c:v>6.224422442244204</c:v>
                </c:pt>
                <c:pt idx="267">
                  <c:v>6.217821782178205</c:v>
                </c:pt>
                <c:pt idx="268">
                  <c:v>6.21122112211221</c:v>
                </c:pt>
                <c:pt idx="269">
                  <c:v>6.204620462046194</c:v>
                </c:pt>
                <c:pt idx="270">
                  <c:v>6.198019801980195</c:v>
                </c:pt>
                <c:pt idx="271">
                  <c:v>6.191419141914195</c:v>
                </c:pt>
                <c:pt idx="272">
                  <c:v>6.184818481848197</c:v>
                </c:pt>
                <c:pt idx="273">
                  <c:v>6.178217821782198</c:v>
                </c:pt>
                <c:pt idx="274">
                  <c:v>6.171617161716199</c:v>
                </c:pt>
                <c:pt idx="275">
                  <c:v>6.16501650165018</c:v>
                </c:pt>
                <c:pt idx="276">
                  <c:v>6.158415841584183</c:v>
                </c:pt>
                <c:pt idx="277">
                  <c:v>6.151815181518103</c:v>
                </c:pt>
                <c:pt idx="278">
                  <c:v>6.145214521452104</c:v>
                </c:pt>
                <c:pt idx="279">
                  <c:v>6.138613861386105</c:v>
                </c:pt>
                <c:pt idx="280">
                  <c:v>6.132013201320106</c:v>
                </c:pt>
                <c:pt idx="281">
                  <c:v>6.125412541254074</c:v>
                </c:pt>
                <c:pt idx="282">
                  <c:v>6.118811881188077</c:v>
                </c:pt>
                <c:pt idx="283">
                  <c:v>6.112211221122084</c:v>
                </c:pt>
                <c:pt idx="284">
                  <c:v>6.105610561056074</c:v>
                </c:pt>
                <c:pt idx="285">
                  <c:v>6.099009900990097</c:v>
                </c:pt>
                <c:pt idx="286">
                  <c:v>6.092409240924097</c:v>
                </c:pt>
                <c:pt idx="287">
                  <c:v>6.085808580858099</c:v>
                </c:pt>
                <c:pt idx="288">
                  <c:v>6.0792079207921</c:v>
                </c:pt>
                <c:pt idx="289">
                  <c:v>6.072607260726102</c:v>
                </c:pt>
                <c:pt idx="290">
                  <c:v>6.066006600660103</c:v>
                </c:pt>
                <c:pt idx="291">
                  <c:v>6.059405940594104</c:v>
                </c:pt>
                <c:pt idx="292">
                  <c:v>6.052805280528005</c:v>
                </c:pt>
                <c:pt idx="293">
                  <c:v>6.046204620462006</c:v>
                </c:pt>
                <c:pt idx="294">
                  <c:v>6.039603960395993</c:v>
                </c:pt>
                <c:pt idx="295">
                  <c:v>6.033003300329994</c:v>
                </c:pt>
                <c:pt idx="296">
                  <c:v>6.026402640263996</c:v>
                </c:pt>
                <c:pt idx="297">
                  <c:v>6.019801980197997</c:v>
                </c:pt>
                <c:pt idx="298">
                  <c:v>6.013201320131998</c:v>
                </c:pt>
                <c:pt idx="299">
                  <c:v>6.006600660065994</c:v>
                </c:pt>
                <c:pt idx="300">
                  <c:v>6.0</c:v>
                </c:pt>
                <c:pt idx="301">
                  <c:v>5.993399339934</c:v>
                </c:pt>
                <c:pt idx="302">
                  <c:v>5.986798679868002</c:v>
                </c:pt>
                <c:pt idx="303">
                  <c:v>5.980198019802003</c:v>
                </c:pt>
                <c:pt idx="304">
                  <c:v>5.973597359736004</c:v>
                </c:pt>
                <c:pt idx="305">
                  <c:v>5.966996699670005</c:v>
                </c:pt>
                <c:pt idx="306">
                  <c:v>5.960396039604006</c:v>
                </c:pt>
                <c:pt idx="307">
                  <c:v>5.953795379537894</c:v>
                </c:pt>
                <c:pt idx="308">
                  <c:v>5.947194719471895</c:v>
                </c:pt>
                <c:pt idx="309">
                  <c:v>5.940594059405885</c:v>
                </c:pt>
                <c:pt idx="310">
                  <c:v>5.933993399339898</c:v>
                </c:pt>
                <c:pt idx="311">
                  <c:v>5.927392739273898</c:v>
                </c:pt>
                <c:pt idx="312">
                  <c:v>5.920792079207898</c:v>
                </c:pt>
                <c:pt idx="313">
                  <c:v>5.9141914191419</c:v>
                </c:pt>
                <c:pt idx="314">
                  <c:v>5.907590759075894</c:v>
                </c:pt>
                <c:pt idx="315">
                  <c:v>5.900990099009903</c:v>
                </c:pt>
                <c:pt idx="316">
                  <c:v>5.894389438943904</c:v>
                </c:pt>
                <c:pt idx="317">
                  <c:v>5.887788778877886</c:v>
                </c:pt>
                <c:pt idx="318">
                  <c:v>5.881188118811906</c:v>
                </c:pt>
                <c:pt idx="319">
                  <c:v>5.874587458745881</c:v>
                </c:pt>
                <c:pt idx="320">
                  <c:v>5.867986798679875</c:v>
                </c:pt>
                <c:pt idx="321">
                  <c:v>5.861386138613895</c:v>
                </c:pt>
                <c:pt idx="322">
                  <c:v>5.854785478547765</c:v>
                </c:pt>
                <c:pt idx="323">
                  <c:v>5.848184818481769</c:v>
                </c:pt>
                <c:pt idx="324">
                  <c:v>5.841584158415773</c:v>
                </c:pt>
                <c:pt idx="325">
                  <c:v>5.8349834983498</c:v>
                </c:pt>
                <c:pt idx="326">
                  <c:v>5.828382838283781</c:v>
                </c:pt>
                <c:pt idx="327">
                  <c:v>5.821782178217785</c:v>
                </c:pt>
                <c:pt idx="328">
                  <c:v>5.815181518151776</c:v>
                </c:pt>
                <c:pt idx="329">
                  <c:v>5.808580858085768</c:v>
                </c:pt>
                <c:pt idx="330">
                  <c:v>5.801980198019805</c:v>
                </c:pt>
                <c:pt idx="331">
                  <c:v>5.795379537953806</c:v>
                </c:pt>
                <c:pt idx="332">
                  <c:v>5.788778877887776</c:v>
                </c:pt>
                <c:pt idx="333">
                  <c:v>5.782178217821785</c:v>
                </c:pt>
                <c:pt idx="334">
                  <c:v>5.775577557755774</c:v>
                </c:pt>
                <c:pt idx="335">
                  <c:v>5.768976897689778</c:v>
                </c:pt>
                <c:pt idx="336">
                  <c:v>5.762376237623781</c:v>
                </c:pt>
                <c:pt idx="337">
                  <c:v>5.755775577557773</c:v>
                </c:pt>
                <c:pt idx="338">
                  <c:v>5.749174917491699</c:v>
                </c:pt>
                <c:pt idx="339">
                  <c:v>5.742574257425674</c:v>
                </c:pt>
                <c:pt idx="340">
                  <c:v>5.735973597359703</c:v>
                </c:pt>
                <c:pt idx="341">
                  <c:v>5.729372937293704</c:v>
                </c:pt>
                <c:pt idx="342">
                  <c:v>5.722772277227686</c:v>
                </c:pt>
                <c:pt idx="343">
                  <c:v>5.716171617161706</c:v>
                </c:pt>
                <c:pt idx="344">
                  <c:v>5.709570957095694</c:v>
                </c:pt>
                <c:pt idx="345">
                  <c:v>5.702970297029694</c:v>
                </c:pt>
                <c:pt idx="346">
                  <c:v>5.696369636963694</c:v>
                </c:pt>
                <c:pt idx="347">
                  <c:v>5.689768976897696</c:v>
                </c:pt>
                <c:pt idx="348">
                  <c:v>5.683168316831697</c:v>
                </c:pt>
                <c:pt idx="349">
                  <c:v>5.676567656765695</c:v>
                </c:pt>
                <c:pt idx="350">
                  <c:v>5.669966996699697</c:v>
                </c:pt>
                <c:pt idx="351">
                  <c:v>5.663366336633698</c:v>
                </c:pt>
                <c:pt idx="352">
                  <c:v>5.656765676567685</c:v>
                </c:pt>
                <c:pt idx="353">
                  <c:v>5.650165016501586</c:v>
                </c:pt>
                <c:pt idx="354">
                  <c:v>5.643564356435577</c:v>
                </c:pt>
                <c:pt idx="355">
                  <c:v>5.636963696369606</c:v>
                </c:pt>
                <c:pt idx="356">
                  <c:v>5.630363036303608</c:v>
                </c:pt>
                <c:pt idx="357">
                  <c:v>5.623762376237576</c:v>
                </c:pt>
                <c:pt idx="358">
                  <c:v>5.617161716171584</c:v>
                </c:pt>
                <c:pt idx="359">
                  <c:v>5.610561056105574</c:v>
                </c:pt>
                <c:pt idx="360">
                  <c:v>5.603960396039596</c:v>
                </c:pt>
                <c:pt idx="361">
                  <c:v>5.597359735973597</c:v>
                </c:pt>
                <c:pt idx="362">
                  <c:v>5.590759075907599</c:v>
                </c:pt>
                <c:pt idx="363">
                  <c:v>5.5841584158416</c:v>
                </c:pt>
                <c:pt idx="364">
                  <c:v>5.577557755775601</c:v>
                </c:pt>
                <c:pt idx="365">
                  <c:v>5.570957095709601</c:v>
                </c:pt>
                <c:pt idx="366">
                  <c:v>5.564356435643603</c:v>
                </c:pt>
                <c:pt idx="367">
                  <c:v>5.557755775577604</c:v>
                </c:pt>
                <c:pt idx="368">
                  <c:v>5.551155115511505</c:v>
                </c:pt>
                <c:pt idx="369">
                  <c:v>5.544554455445486</c:v>
                </c:pt>
                <c:pt idx="370">
                  <c:v>5.537953795379494</c:v>
                </c:pt>
                <c:pt idx="371">
                  <c:v>5.5313531353135</c:v>
                </c:pt>
                <c:pt idx="372">
                  <c:v>5.524752475247479</c:v>
                </c:pt>
                <c:pt idx="373">
                  <c:v>5.518151815181485</c:v>
                </c:pt>
                <c:pt idx="374">
                  <c:v>5.511551155115495</c:v>
                </c:pt>
                <c:pt idx="375">
                  <c:v>5.504950495049497</c:v>
                </c:pt>
                <c:pt idx="376">
                  <c:v>5.4983498349835</c:v>
                </c:pt>
                <c:pt idx="377">
                  <c:v>5.4917491749175</c:v>
                </c:pt>
                <c:pt idx="378">
                  <c:v>5.485148514851502</c:v>
                </c:pt>
                <c:pt idx="379">
                  <c:v>5.478547854785504</c:v>
                </c:pt>
                <c:pt idx="380">
                  <c:v>5.47194719471951</c:v>
                </c:pt>
                <c:pt idx="381">
                  <c:v>5.465346534653505</c:v>
                </c:pt>
                <c:pt idx="382">
                  <c:v>5.458745874587507</c:v>
                </c:pt>
                <c:pt idx="383">
                  <c:v>5.452145214521394</c:v>
                </c:pt>
                <c:pt idx="384">
                  <c:v>5.445544554455394</c:v>
                </c:pt>
                <c:pt idx="385">
                  <c:v>5.4389438943894</c:v>
                </c:pt>
                <c:pt idx="386">
                  <c:v>5.4323432343234</c:v>
                </c:pt>
                <c:pt idx="387">
                  <c:v>5.425742574257399</c:v>
                </c:pt>
                <c:pt idx="388">
                  <c:v>5.4191419141914</c:v>
                </c:pt>
                <c:pt idx="389">
                  <c:v>5.412541254125395</c:v>
                </c:pt>
                <c:pt idx="390">
                  <c:v>5.405940594059402</c:v>
                </c:pt>
                <c:pt idx="391">
                  <c:v>5.399339933993403</c:v>
                </c:pt>
                <c:pt idx="392">
                  <c:v>5.392739273927387</c:v>
                </c:pt>
                <c:pt idx="393">
                  <c:v>5.386138613861405</c:v>
                </c:pt>
                <c:pt idx="394">
                  <c:v>5.379537953795404</c:v>
                </c:pt>
                <c:pt idx="395">
                  <c:v>5.372937293729389</c:v>
                </c:pt>
                <c:pt idx="396">
                  <c:v>5.366336633663394</c:v>
                </c:pt>
                <c:pt idx="397">
                  <c:v>5.359735973597385</c:v>
                </c:pt>
                <c:pt idx="398">
                  <c:v>5.353135313531284</c:v>
                </c:pt>
                <c:pt idx="399">
                  <c:v>5.346534653465275</c:v>
                </c:pt>
                <c:pt idx="400">
                  <c:v>5.3399339933993</c:v>
                </c:pt>
                <c:pt idx="401">
                  <c:v>5.3333333333333</c:v>
                </c:pt>
                <c:pt idx="402">
                  <c:v>5.326732673267284</c:v>
                </c:pt>
                <c:pt idx="403">
                  <c:v>5.320132013201301</c:v>
                </c:pt>
                <c:pt idx="404">
                  <c:v>5.313531353135281</c:v>
                </c:pt>
                <c:pt idx="405">
                  <c:v>5.306930693069304</c:v>
                </c:pt>
                <c:pt idx="406">
                  <c:v>5.300330033003305</c:v>
                </c:pt>
                <c:pt idx="407">
                  <c:v>5.293729372937306</c:v>
                </c:pt>
                <c:pt idx="408">
                  <c:v>5.287128712871294</c:v>
                </c:pt>
                <c:pt idx="409">
                  <c:v>5.280528052805295</c:v>
                </c:pt>
                <c:pt idx="410">
                  <c:v>5.273927392739295</c:v>
                </c:pt>
                <c:pt idx="411">
                  <c:v>5.267326732673297</c:v>
                </c:pt>
                <c:pt idx="412">
                  <c:v>5.260726072607294</c:v>
                </c:pt>
                <c:pt idx="413">
                  <c:v>5.254125412541295</c:v>
                </c:pt>
                <c:pt idx="414">
                  <c:v>5.247524752475194</c:v>
                </c:pt>
                <c:pt idx="415">
                  <c:v>5.240924092409202</c:v>
                </c:pt>
                <c:pt idx="416">
                  <c:v>5.234323432343202</c:v>
                </c:pt>
                <c:pt idx="417">
                  <c:v>5.227722772277204</c:v>
                </c:pt>
                <c:pt idx="418">
                  <c:v>5.221122112211205</c:v>
                </c:pt>
                <c:pt idx="419">
                  <c:v>5.214521452145195</c:v>
                </c:pt>
                <c:pt idx="420">
                  <c:v>5.207920792079193</c:v>
                </c:pt>
                <c:pt idx="421">
                  <c:v>5.2013201320132</c:v>
                </c:pt>
                <c:pt idx="422">
                  <c:v>5.194719471947184</c:v>
                </c:pt>
                <c:pt idx="423">
                  <c:v>5.188118811881194</c:v>
                </c:pt>
                <c:pt idx="424">
                  <c:v>5.181518151815196</c:v>
                </c:pt>
                <c:pt idx="425">
                  <c:v>5.174917491749198</c:v>
                </c:pt>
                <c:pt idx="426">
                  <c:v>5.168316831683184</c:v>
                </c:pt>
                <c:pt idx="427">
                  <c:v>5.161716171617194</c:v>
                </c:pt>
                <c:pt idx="428">
                  <c:v>5.15511551155118</c:v>
                </c:pt>
                <c:pt idx="429">
                  <c:v>5.148514851485066</c:v>
                </c:pt>
                <c:pt idx="430">
                  <c:v>5.141914191419104</c:v>
                </c:pt>
                <c:pt idx="431">
                  <c:v>5.135313531353105</c:v>
                </c:pt>
                <c:pt idx="432">
                  <c:v>5.128712871287083</c:v>
                </c:pt>
                <c:pt idx="433">
                  <c:v>5.12211221122107</c:v>
                </c:pt>
                <c:pt idx="434">
                  <c:v>5.115511551155061</c:v>
                </c:pt>
                <c:pt idx="435">
                  <c:v>5.108910891089077</c:v>
                </c:pt>
                <c:pt idx="436">
                  <c:v>5.10231023102308</c:v>
                </c:pt>
                <c:pt idx="437">
                  <c:v>5.095709570957085</c:v>
                </c:pt>
                <c:pt idx="438">
                  <c:v>5.089108910891099</c:v>
                </c:pt>
                <c:pt idx="439">
                  <c:v>5.08250825082508</c:v>
                </c:pt>
                <c:pt idx="440">
                  <c:v>5.075907590759101</c:v>
                </c:pt>
                <c:pt idx="441">
                  <c:v>5.069306930693102</c:v>
                </c:pt>
                <c:pt idx="442">
                  <c:v>5.062706270627081</c:v>
                </c:pt>
                <c:pt idx="443">
                  <c:v>5.056105610561104</c:v>
                </c:pt>
                <c:pt idx="444">
                  <c:v>5.049504950494994</c:v>
                </c:pt>
                <c:pt idx="445">
                  <c:v>5.042904290428974</c:v>
                </c:pt>
                <c:pt idx="446">
                  <c:v>5.036303630362994</c:v>
                </c:pt>
                <c:pt idx="447">
                  <c:v>5.029702970296984</c:v>
                </c:pt>
                <c:pt idx="448">
                  <c:v>5.023102310230994</c:v>
                </c:pt>
                <c:pt idx="449">
                  <c:v>5.016501650164995</c:v>
                </c:pt>
                <c:pt idx="450">
                  <c:v>5.009900990098997</c:v>
                </c:pt>
                <c:pt idx="451">
                  <c:v>5.003300330032999</c:v>
                </c:pt>
                <c:pt idx="452">
                  <c:v>4.996699669967</c:v>
                </c:pt>
                <c:pt idx="453">
                  <c:v>4.990099009901001</c:v>
                </c:pt>
                <c:pt idx="454">
                  <c:v>4.983498349835003</c:v>
                </c:pt>
                <c:pt idx="455">
                  <c:v>4.976897689769003</c:v>
                </c:pt>
                <c:pt idx="456">
                  <c:v>4.97029702970301</c:v>
                </c:pt>
                <c:pt idx="457">
                  <c:v>4.963696369637006</c:v>
                </c:pt>
                <c:pt idx="458">
                  <c:v>4.957095709570892</c:v>
                </c:pt>
                <c:pt idx="459">
                  <c:v>4.950495049504894</c:v>
                </c:pt>
                <c:pt idx="460">
                  <c:v>4.943894389438895</c:v>
                </c:pt>
                <c:pt idx="461">
                  <c:v>4.9372937293729</c:v>
                </c:pt>
                <c:pt idx="462">
                  <c:v>4.930693069306897</c:v>
                </c:pt>
                <c:pt idx="463">
                  <c:v>4.924092409240899</c:v>
                </c:pt>
                <c:pt idx="464">
                  <c:v>4.9174917491749</c:v>
                </c:pt>
                <c:pt idx="465">
                  <c:v>4.910891089108901</c:v>
                </c:pt>
                <c:pt idx="466">
                  <c:v>4.904290429042902</c:v>
                </c:pt>
                <c:pt idx="467">
                  <c:v>4.897689768976886</c:v>
                </c:pt>
                <c:pt idx="468">
                  <c:v>4.891089108910904</c:v>
                </c:pt>
                <c:pt idx="469">
                  <c:v>4.884488448844904</c:v>
                </c:pt>
                <c:pt idx="470">
                  <c:v>4.877887788778906</c:v>
                </c:pt>
                <c:pt idx="471">
                  <c:v>4.871287128712893</c:v>
                </c:pt>
                <c:pt idx="472">
                  <c:v>4.864686468646873</c:v>
                </c:pt>
                <c:pt idx="473">
                  <c:v>4.858085808580769</c:v>
                </c:pt>
                <c:pt idx="474">
                  <c:v>4.851485148514794</c:v>
                </c:pt>
                <c:pt idx="475">
                  <c:v>4.844884488448778</c:v>
                </c:pt>
                <c:pt idx="476">
                  <c:v>4.838283828382798</c:v>
                </c:pt>
                <c:pt idx="477">
                  <c:v>4.8316831683168</c:v>
                </c:pt>
                <c:pt idx="478">
                  <c:v>4.825082508250777</c:v>
                </c:pt>
                <c:pt idx="479">
                  <c:v>4.818481848184781</c:v>
                </c:pt>
                <c:pt idx="480">
                  <c:v>4.811881188118804</c:v>
                </c:pt>
                <c:pt idx="481">
                  <c:v>4.805280528052805</c:v>
                </c:pt>
                <c:pt idx="482">
                  <c:v>4.798679867986806</c:v>
                </c:pt>
                <c:pt idx="483">
                  <c:v>4.792079207920807</c:v>
                </c:pt>
                <c:pt idx="484">
                  <c:v>4.785478547854794</c:v>
                </c:pt>
                <c:pt idx="485">
                  <c:v>4.778877887788795</c:v>
                </c:pt>
                <c:pt idx="486">
                  <c:v>4.772277227722796</c:v>
                </c:pt>
                <c:pt idx="487">
                  <c:v>4.765676567656775</c:v>
                </c:pt>
                <c:pt idx="488">
                  <c:v>4.759075907590795</c:v>
                </c:pt>
                <c:pt idx="489">
                  <c:v>4.752475247524779</c:v>
                </c:pt>
                <c:pt idx="490">
                  <c:v>4.745874587458696</c:v>
                </c:pt>
                <c:pt idx="491">
                  <c:v>4.739273927392701</c:v>
                </c:pt>
                <c:pt idx="492">
                  <c:v>4.7326732673267</c:v>
                </c:pt>
                <c:pt idx="493">
                  <c:v>4.726072607260704</c:v>
                </c:pt>
                <c:pt idx="494">
                  <c:v>4.719471947194705</c:v>
                </c:pt>
                <c:pt idx="495">
                  <c:v>4.712871287128705</c:v>
                </c:pt>
                <c:pt idx="496">
                  <c:v>4.706270627062693</c:v>
                </c:pt>
                <c:pt idx="497">
                  <c:v>4.699669966996694</c:v>
                </c:pt>
                <c:pt idx="498">
                  <c:v>4.693069306930695</c:v>
                </c:pt>
                <c:pt idx="499">
                  <c:v>4.686468646864696</c:v>
                </c:pt>
                <c:pt idx="500">
                  <c:v>4.679867986798697</c:v>
                </c:pt>
                <c:pt idx="501">
                  <c:v>4.673267326732698</c:v>
                </c:pt>
                <c:pt idx="502">
                  <c:v>4.666666666666694</c:v>
                </c:pt>
                <c:pt idx="503">
                  <c:v>4.660066006600695</c:v>
                </c:pt>
                <c:pt idx="504">
                  <c:v>4.653465346534697</c:v>
                </c:pt>
                <c:pt idx="505">
                  <c:v>4.646864686468604</c:v>
                </c:pt>
                <c:pt idx="506">
                  <c:v>4.640264026402604</c:v>
                </c:pt>
                <c:pt idx="507">
                  <c:v>4.633663366336605</c:v>
                </c:pt>
                <c:pt idx="508">
                  <c:v>4.627062706270607</c:v>
                </c:pt>
                <c:pt idx="509">
                  <c:v>4.620462046204594</c:v>
                </c:pt>
                <c:pt idx="510">
                  <c:v>4.613861386138595</c:v>
                </c:pt>
                <c:pt idx="511">
                  <c:v>4.607260726072596</c:v>
                </c:pt>
                <c:pt idx="512">
                  <c:v>4.600660066006585</c:v>
                </c:pt>
                <c:pt idx="513">
                  <c:v>4.594059405940598</c:v>
                </c:pt>
                <c:pt idx="514">
                  <c:v>4.5874587458746</c:v>
                </c:pt>
                <c:pt idx="515">
                  <c:v>4.5808580858086</c:v>
                </c:pt>
                <c:pt idx="516">
                  <c:v>4.5742574257426</c:v>
                </c:pt>
                <c:pt idx="517">
                  <c:v>4.567656765676602</c:v>
                </c:pt>
                <c:pt idx="518">
                  <c:v>4.561056105610603</c:v>
                </c:pt>
                <c:pt idx="519">
                  <c:v>4.554455445544505</c:v>
                </c:pt>
                <c:pt idx="520">
                  <c:v>4.547854785478506</c:v>
                </c:pt>
                <c:pt idx="521">
                  <c:v>4.541254125412493</c:v>
                </c:pt>
                <c:pt idx="522">
                  <c:v>4.534653465346494</c:v>
                </c:pt>
                <c:pt idx="523">
                  <c:v>4.528052805280494</c:v>
                </c:pt>
                <c:pt idx="524">
                  <c:v>4.521452145214496</c:v>
                </c:pt>
                <c:pt idx="525">
                  <c:v>4.514851485148498</c:v>
                </c:pt>
                <c:pt idx="526">
                  <c:v>4.508250825082499</c:v>
                </c:pt>
                <c:pt idx="527">
                  <c:v>4.5016501650165</c:v>
                </c:pt>
                <c:pt idx="528">
                  <c:v>4.4950495049505</c:v>
                </c:pt>
                <c:pt idx="529">
                  <c:v>4.488448844884501</c:v>
                </c:pt>
                <c:pt idx="530">
                  <c:v>4.48184818481851</c:v>
                </c:pt>
                <c:pt idx="531">
                  <c:v>4.47524752475251</c:v>
                </c:pt>
                <c:pt idx="532">
                  <c:v>4.468646864686505</c:v>
                </c:pt>
                <c:pt idx="533">
                  <c:v>4.462046204620506</c:v>
                </c:pt>
                <c:pt idx="534">
                  <c:v>4.455445544554394</c:v>
                </c:pt>
                <c:pt idx="535">
                  <c:v>4.448844884488394</c:v>
                </c:pt>
                <c:pt idx="536">
                  <c:v>4.442244224422395</c:v>
                </c:pt>
                <c:pt idx="537">
                  <c:v>4.435643564356396</c:v>
                </c:pt>
                <c:pt idx="538">
                  <c:v>4.429042904290398</c:v>
                </c:pt>
                <c:pt idx="539">
                  <c:v>4.4224422442244</c:v>
                </c:pt>
                <c:pt idx="540">
                  <c:v>4.4158415841584</c:v>
                </c:pt>
                <c:pt idx="541">
                  <c:v>4.4092409240924</c:v>
                </c:pt>
                <c:pt idx="542">
                  <c:v>4.402640264026401</c:v>
                </c:pt>
                <c:pt idx="543">
                  <c:v>4.396039603960403</c:v>
                </c:pt>
                <c:pt idx="544">
                  <c:v>4.389438943894404</c:v>
                </c:pt>
                <c:pt idx="545">
                  <c:v>4.382838283828406</c:v>
                </c:pt>
                <c:pt idx="546">
                  <c:v>4.376237623762406</c:v>
                </c:pt>
                <c:pt idx="547">
                  <c:v>4.369636963696394</c:v>
                </c:pt>
                <c:pt idx="548">
                  <c:v>4.363036303630395</c:v>
                </c:pt>
                <c:pt idx="549">
                  <c:v>4.356435643564295</c:v>
                </c:pt>
                <c:pt idx="550">
                  <c:v>4.349834983498297</c:v>
                </c:pt>
                <c:pt idx="551">
                  <c:v>4.343234323432298</c:v>
                </c:pt>
                <c:pt idx="552">
                  <c:v>4.3366336633663</c:v>
                </c:pt>
                <c:pt idx="553">
                  <c:v>4.3300330033003</c:v>
                </c:pt>
                <c:pt idx="554">
                  <c:v>4.323432343234302</c:v>
                </c:pt>
                <c:pt idx="555">
                  <c:v>4.316831683168303</c:v>
                </c:pt>
                <c:pt idx="556">
                  <c:v>4.310231023102304</c:v>
                </c:pt>
                <c:pt idx="557">
                  <c:v>4.303630363036305</c:v>
                </c:pt>
                <c:pt idx="558">
                  <c:v>4.297029702970307</c:v>
                </c:pt>
                <c:pt idx="559">
                  <c:v>4.290429042904293</c:v>
                </c:pt>
                <c:pt idx="560">
                  <c:v>4.283828382838295</c:v>
                </c:pt>
                <c:pt idx="561">
                  <c:v>4.277227722772296</c:v>
                </c:pt>
                <c:pt idx="562">
                  <c:v>4.270627062706296</c:v>
                </c:pt>
                <c:pt idx="563">
                  <c:v>4.264026402640297</c:v>
                </c:pt>
                <c:pt idx="564">
                  <c:v>4.257425742574298</c:v>
                </c:pt>
                <c:pt idx="565">
                  <c:v>4.2508250825083</c:v>
                </c:pt>
                <c:pt idx="566">
                  <c:v>4.244224422442201</c:v>
                </c:pt>
                <c:pt idx="567">
                  <c:v>4.237623762376202</c:v>
                </c:pt>
                <c:pt idx="568">
                  <c:v>4.23102310231021</c:v>
                </c:pt>
                <c:pt idx="569">
                  <c:v>4.224422442244204</c:v>
                </c:pt>
                <c:pt idx="570">
                  <c:v>4.217821782178205</c:v>
                </c:pt>
                <c:pt idx="571">
                  <c:v>4.21122112211221</c:v>
                </c:pt>
                <c:pt idx="572">
                  <c:v>4.204620462046194</c:v>
                </c:pt>
                <c:pt idx="573">
                  <c:v>4.198019801980195</c:v>
                </c:pt>
                <c:pt idx="574">
                  <c:v>4.191419141914195</c:v>
                </c:pt>
                <c:pt idx="575">
                  <c:v>4.184818481848197</c:v>
                </c:pt>
                <c:pt idx="576">
                  <c:v>4.178217821782198</c:v>
                </c:pt>
                <c:pt idx="577">
                  <c:v>4.171617161716199</c:v>
                </c:pt>
                <c:pt idx="578">
                  <c:v>4.16501650165018</c:v>
                </c:pt>
                <c:pt idx="579">
                  <c:v>4.158415841584183</c:v>
                </c:pt>
                <c:pt idx="580">
                  <c:v>4.151815181518103</c:v>
                </c:pt>
                <c:pt idx="581">
                  <c:v>4.145214521452104</c:v>
                </c:pt>
                <c:pt idx="582">
                  <c:v>4.138613861386105</c:v>
                </c:pt>
                <c:pt idx="583">
                  <c:v>4.132013201320106</c:v>
                </c:pt>
                <c:pt idx="584">
                  <c:v>4.125412541254074</c:v>
                </c:pt>
                <c:pt idx="585">
                  <c:v>4.118811881188077</c:v>
                </c:pt>
                <c:pt idx="586">
                  <c:v>4.112211221122084</c:v>
                </c:pt>
                <c:pt idx="587">
                  <c:v>4.105610561056074</c:v>
                </c:pt>
                <c:pt idx="588">
                  <c:v>4.099009900990097</c:v>
                </c:pt>
                <c:pt idx="589">
                  <c:v>4.092409240924097</c:v>
                </c:pt>
                <c:pt idx="590">
                  <c:v>4.085808580858099</c:v>
                </c:pt>
                <c:pt idx="591">
                  <c:v>4.039603960395993</c:v>
                </c:pt>
                <c:pt idx="592">
                  <c:v>4.033003300329994</c:v>
                </c:pt>
                <c:pt idx="593">
                  <c:v>4.026402640263996</c:v>
                </c:pt>
                <c:pt idx="594">
                  <c:v>4.019801980197997</c:v>
                </c:pt>
                <c:pt idx="595">
                  <c:v>4.013201320131998</c:v>
                </c:pt>
                <c:pt idx="596">
                  <c:v>4.006600660065994</c:v>
                </c:pt>
                <c:pt idx="597">
                  <c:v>4.0</c:v>
                </c:pt>
                <c:pt idx="598">
                  <c:v>3.993399339934001</c:v>
                </c:pt>
                <c:pt idx="599">
                  <c:v>3.986798679868002</c:v>
                </c:pt>
                <c:pt idx="600">
                  <c:v>3.980198019802003</c:v>
                </c:pt>
                <c:pt idx="601">
                  <c:v>3.973597359736004</c:v>
                </c:pt>
                <c:pt idx="602">
                  <c:v>3.966996699670005</c:v>
                </c:pt>
                <c:pt idx="603">
                  <c:v>3.960396039604007</c:v>
                </c:pt>
                <c:pt idx="604">
                  <c:v>3.953795379537894</c:v>
                </c:pt>
                <c:pt idx="605">
                  <c:v>3.947194719471895</c:v>
                </c:pt>
                <c:pt idx="606">
                  <c:v>3.940594059405896</c:v>
                </c:pt>
                <c:pt idx="607">
                  <c:v>3.933993399339897</c:v>
                </c:pt>
                <c:pt idx="608">
                  <c:v>3.927392739273898</c:v>
                </c:pt>
                <c:pt idx="609">
                  <c:v>3.920792079207899</c:v>
                </c:pt>
                <c:pt idx="610">
                  <c:v>3.9141914191419</c:v>
                </c:pt>
                <c:pt idx="611">
                  <c:v>3.907590759075901</c:v>
                </c:pt>
                <c:pt idx="612">
                  <c:v>3.900990099009903</c:v>
                </c:pt>
                <c:pt idx="613">
                  <c:v>3.894389438943904</c:v>
                </c:pt>
                <c:pt idx="614">
                  <c:v>3.887788778877904</c:v>
                </c:pt>
                <c:pt idx="615">
                  <c:v>3.881188118811906</c:v>
                </c:pt>
                <c:pt idx="616">
                  <c:v>3.874587458745907</c:v>
                </c:pt>
                <c:pt idx="617">
                  <c:v>3.867986798679894</c:v>
                </c:pt>
                <c:pt idx="618">
                  <c:v>3.861386138613895</c:v>
                </c:pt>
                <c:pt idx="619">
                  <c:v>3.854785478547797</c:v>
                </c:pt>
                <c:pt idx="620">
                  <c:v>3.848184818481797</c:v>
                </c:pt>
                <c:pt idx="621">
                  <c:v>3.8415841584158</c:v>
                </c:pt>
                <c:pt idx="622">
                  <c:v>3.834983498349799</c:v>
                </c:pt>
                <c:pt idx="623">
                  <c:v>3.8283828382838</c:v>
                </c:pt>
                <c:pt idx="624">
                  <c:v>3.821782178217802</c:v>
                </c:pt>
                <c:pt idx="625">
                  <c:v>3.815181518151803</c:v>
                </c:pt>
                <c:pt idx="626">
                  <c:v>3.808580858085804</c:v>
                </c:pt>
                <c:pt idx="627">
                  <c:v>3.801980198019804</c:v>
                </c:pt>
                <c:pt idx="628">
                  <c:v>3.795379537953806</c:v>
                </c:pt>
                <c:pt idx="629">
                  <c:v>3.788778877887793</c:v>
                </c:pt>
                <c:pt idx="630">
                  <c:v>3.782178217821794</c:v>
                </c:pt>
                <c:pt idx="631">
                  <c:v>3.775577557755795</c:v>
                </c:pt>
                <c:pt idx="632">
                  <c:v>3.768976897689796</c:v>
                </c:pt>
                <c:pt idx="633">
                  <c:v>3.762376237623798</c:v>
                </c:pt>
                <c:pt idx="634">
                  <c:v>3.7557755775578</c:v>
                </c:pt>
                <c:pt idx="635">
                  <c:v>3.7491749174917</c:v>
                </c:pt>
                <c:pt idx="636">
                  <c:v>3.742574257425701</c:v>
                </c:pt>
                <c:pt idx="637">
                  <c:v>3.735973597359703</c:v>
                </c:pt>
                <c:pt idx="638">
                  <c:v>3.729372937293704</c:v>
                </c:pt>
                <c:pt idx="639">
                  <c:v>3.722772277227705</c:v>
                </c:pt>
                <c:pt idx="640">
                  <c:v>3.716171617161706</c:v>
                </c:pt>
                <c:pt idx="641">
                  <c:v>3.709570957095707</c:v>
                </c:pt>
                <c:pt idx="642">
                  <c:v>3.702970297029694</c:v>
                </c:pt>
                <c:pt idx="643">
                  <c:v>3.696369636963693</c:v>
                </c:pt>
                <c:pt idx="644">
                  <c:v>3.689768976897696</c:v>
                </c:pt>
                <c:pt idx="645">
                  <c:v>3.683168316831697</c:v>
                </c:pt>
                <c:pt idx="646">
                  <c:v>3.676567656765698</c:v>
                </c:pt>
                <c:pt idx="647">
                  <c:v>3.669966996699699</c:v>
                </c:pt>
                <c:pt idx="648">
                  <c:v>3.6633663366337</c:v>
                </c:pt>
                <c:pt idx="649">
                  <c:v>3.6567656765677</c:v>
                </c:pt>
                <c:pt idx="650">
                  <c:v>3.650165016501603</c:v>
                </c:pt>
                <c:pt idx="651">
                  <c:v>3.643564356435604</c:v>
                </c:pt>
                <c:pt idx="652">
                  <c:v>3.636963696369602</c:v>
                </c:pt>
                <c:pt idx="653">
                  <c:v>3.630363036303606</c:v>
                </c:pt>
                <c:pt idx="654">
                  <c:v>3.623762376237593</c:v>
                </c:pt>
                <c:pt idx="655">
                  <c:v>3.617161716171594</c:v>
                </c:pt>
                <c:pt idx="656">
                  <c:v>3.610561056105595</c:v>
                </c:pt>
                <c:pt idx="657">
                  <c:v>3.603960396039596</c:v>
                </c:pt>
                <c:pt idx="658">
                  <c:v>3.597359735973598</c:v>
                </c:pt>
                <c:pt idx="659">
                  <c:v>3.5907590759076</c:v>
                </c:pt>
                <c:pt idx="660">
                  <c:v>3.5841584158416</c:v>
                </c:pt>
                <c:pt idx="661">
                  <c:v>3.577557755775601</c:v>
                </c:pt>
                <c:pt idx="662">
                  <c:v>3.570957095709602</c:v>
                </c:pt>
                <c:pt idx="663">
                  <c:v>3.564356435643603</c:v>
                </c:pt>
                <c:pt idx="664">
                  <c:v>3.557755775577604</c:v>
                </c:pt>
                <c:pt idx="665">
                  <c:v>3.551155115511506</c:v>
                </c:pt>
                <c:pt idx="666">
                  <c:v>3.544554455445507</c:v>
                </c:pt>
                <c:pt idx="667">
                  <c:v>3.537953795379494</c:v>
                </c:pt>
                <c:pt idx="668">
                  <c:v>3.531353135313493</c:v>
                </c:pt>
                <c:pt idx="669">
                  <c:v>3.524752475247496</c:v>
                </c:pt>
                <c:pt idx="670">
                  <c:v>3.518151815181497</c:v>
                </c:pt>
                <c:pt idx="671">
                  <c:v>3.511551155115498</c:v>
                </c:pt>
                <c:pt idx="672">
                  <c:v>3.504950495049499</c:v>
                </c:pt>
                <c:pt idx="673">
                  <c:v>3.498349834983498</c:v>
                </c:pt>
                <c:pt idx="674">
                  <c:v>3.4917491749175</c:v>
                </c:pt>
                <c:pt idx="675">
                  <c:v>3.485148514851502</c:v>
                </c:pt>
                <c:pt idx="676">
                  <c:v>3.478547854785504</c:v>
                </c:pt>
                <c:pt idx="677">
                  <c:v>3.471947194719498</c:v>
                </c:pt>
                <c:pt idx="678">
                  <c:v>3.465346534653506</c:v>
                </c:pt>
                <c:pt idx="679">
                  <c:v>3.458745874587507</c:v>
                </c:pt>
                <c:pt idx="680">
                  <c:v>3.452145214521394</c:v>
                </c:pt>
                <c:pt idx="681">
                  <c:v>3.445544554455395</c:v>
                </c:pt>
                <c:pt idx="682">
                  <c:v>3.438943894389396</c:v>
                </c:pt>
                <c:pt idx="683">
                  <c:v>3.432343234323397</c:v>
                </c:pt>
                <c:pt idx="684">
                  <c:v>3.4257425742574</c:v>
                </c:pt>
                <c:pt idx="685">
                  <c:v>3.4191419141914</c:v>
                </c:pt>
                <c:pt idx="686">
                  <c:v>3.412541254125401</c:v>
                </c:pt>
                <c:pt idx="687">
                  <c:v>3.405940594059402</c:v>
                </c:pt>
                <c:pt idx="688">
                  <c:v>3.399339933993402</c:v>
                </c:pt>
                <c:pt idx="689">
                  <c:v>3.392739273927404</c:v>
                </c:pt>
                <c:pt idx="690">
                  <c:v>3.386138613861405</c:v>
                </c:pt>
                <c:pt idx="691">
                  <c:v>3.379537953795406</c:v>
                </c:pt>
                <c:pt idx="692">
                  <c:v>3.372937293729393</c:v>
                </c:pt>
                <c:pt idx="693">
                  <c:v>3.366336633663394</c:v>
                </c:pt>
                <c:pt idx="694">
                  <c:v>3.359735973597395</c:v>
                </c:pt>
                <c:pt idx="695">
                  <c:v>3.353135313531297</c:v>
                </c:pt>
                <c:pt idx="696">
                  <c:v>3.346534653465298</c:v>
                </c:pt>
                <c:pt idx="697">
                  <c:v>3.339933993399283</c:v>
                </c:pt>
                <c:pt idx="698">
                  <c:v>3.3333333333333</c:v>
                </c:pt>
                <c:pt idx="699">
                  <c:v>3.326732673267301</c:v>
                </c:pt>
                <c:pt idx="700">
                  <c:v>3.320132013201302</c:v>
                </c:pt>
                <c:pt idx="701">
                  <c:v>3.313531353135303</c:v>
                </c:pt>
                <c:pt idx="702">
                  <c:v>3.306930693069304</c:v>
                </c:pt>
                <c:pt idx="703">
                  <c:v>3.300330033003306</c:v>
                </c:pt>
                <c:pt idx="704">
                  <c:v>3.293729372937308</c:v>
                </c:pt>
                <c:pt idx="705">
                  <c:v>3.287128712871294</c:v>
                </c:pt>
                <c:pt idx="706">
                  <c:v>3.280528052805294</c:v>
                </c:pt>
                <c:pt idx="707">
                  <c:v>3.273927392739296</c:v>
                </c:pt>
                <c:pt idx="708">
                  <c:v>3.267326732673296</c:v>
                </c:pt>
                <c:pt idx="709">
                  <c:v>3.260726072607297</c:v>
                </c:pt>
                <c:pt idx="710">
                  <c:v>3.2541254125413</c:v>
                </c:pt>
                <c:pt idx="711">
                  <c:v>3.2475247524752</c:v>
                </c:pt>
                <c:pt idx="712">
                  <c:v>3.240924092409202</c:v>
                </c:pt>
                <c:pt idx="713">
                  <c:v>3.234323432343203</c:v>
                </c:pt>
                <c:pt idx="714">
                  <c:v>3.227722772277203</c:v>
                </c:pt>
                <c:pt idx="715">
                  <c:v>3.221122112211205</c:v>
                </c:pt>
                <c:pt idx="716">
                  <c:v>3.214521452145206</c:v>
                </c:pt>
                <c:pt idx="717">
                  <c:v>3.207920792079192</c:v>
                </c:pt>
                <c:pt idx="718">
                  <c:v>3.201320132013194</c:v>
                </c:pt>
                <c:pt idx="719">
                  <c:v>3.194719471947195</c:v>
                </c:pt>
                <c:pt idx="720">
                  <c:v>3.188118811881196</c:v>
                </c:pt>
                <c:pt idx="721">
                  <c:v>3.181518151815197</c:v>
                </c:pt>
                <c:pt idx="722">
                  <c:v>3.174917491749198</c:v>
                </c:pt>
                <c:pt idx="723">
                  <c:v>3.1683168316832</c:v>
                </c:pt>
                <c:pt idx="724">
                  <c:v>3.161716171617201</c:v>
                </c:pt>
                <c:pt idx="725">
                  <c:v>3.155115511551202</c:v>
                </c:pt>
                <c:pt idx="726">
                  <c:v>3.148514851485103</c:v>
                </c:pt>
                <c:pt idx="727">
                  <c:v>3.141914191419104</c:v>
                </c:pt>
                <c:pt idx="728">
                  <c:v>3.135313531353106</c:v>
                </c:pt>
                <c:pt idx="729">
                  <c:v>3.128712871287106</c:v>
                </c:pt>
                <c:pt idx="730">
                  <c:v>3.122112211221093</c:v>
                </c:pt>
                <c:pt idx="731">
                  <c:v>3.115511551155094</c:v>
                </c:pt>
                <c:pt idx="732">
                  <c:v>3.108910891089096</c:v>
                </c:pt>
                <c:pt idx="733">
                  <c:v>3.102310231023097</c:v>
                </c:pt>
                <c:pt idx="734">
                  <c:v>3.095709570957098</c:v>
                </c:pt>
                <c:pt idx="735">
                  <c:v>3.089108910891099</c:v>
                </c:pt>
                <c:pt idx="736">
                  <c:v>3.0825082508251</c:v>
                </c:pt>
                <c:pt idx="737">
                  <c:v>3.075907590759101</c:v>
                </c:pt>
                <c:pt idx="738">
                  <c:v>3.069306930693102</c:v>
                </c:pt>
                <c:pt idx="739">
                  <c:v>3.062706270627103</c:v>
                </c:pt>
                <c:pt idx="740">
                  <c:v>3.056105610561104</c:v>
                </c:pt>
                <c:pt idx="741">
                  <c:v>3.049504950495006</c:v>
                </c:pt>
                <c:pt idx="742">
                  <c:v>3.042904290428993</c:v>
                </c:pt>
                <c:pt idx="743">
                  <c:v>3.036303630362994</c:v>
                </c:pt>
                <c:pt idx="744">
                  <c:v>3.029702970296995</c:v>
                </c:pt>
                <c:pt idx="745">
                  <c:v>3.023102310230996</c:v>
                </c:pt>
                <c:pt idx="746">
                  <c:v>3.016501650164997</c:v>
                </c:pt>
                <c:pt idx="747">
                  <c:v>3.009900990098998</c:v>
                </c:pt>
                <c:pt idx="748">
                  <c:v>3.003300330033</c:v>
                </c:pt>
                <c:pt idx="749">
                  <c:v>2.996699669967</c:v>
                </c:pt>
                <c:pt idx="750">
                  <c:v>2.990099009901002</c:v>
                </c:pt>
                <c:pt idx="751">
                  <c:v>2.983498349835003</c:v>
                </c:pt>
                <c:pt idx="752">
                  <c:v>2.976897689769002</c:v>
                </c:pt>
                <c:pt idx="753">
                  <c:v>2.970297029703004</c:v>
                </c:pt>
                <c:pt idx="754">
                  <c:v>2.963696369637006</c:v>
                </c:pt>
                <c:pt idx="755">
                  <c:v>2.957095709570893</c:v>
                </c:pt>
                <c:pt idx="756">
                  <c:v>2.950495049504894</c:v>
                </c:pt>
                <c:pt idx="757">
                  <c:v>2.943894389438896</c:v>
                </c:pt>
                <c:pt idx="758">
                  <c:v>2.937293729372897</c:v>
                </c:pt>
                <c:pt idx="759">
                  <c:v>2.930693069306898</c:v>
                </c:pt>
                <c:pt idx="760">
                  <c:v>2.924092409240898</c:v>
                </c:pt>
                <c:pt idx="761">
                  <c:v>2.9174917491749</c:v>
                </c:pt>
                <c:pt idx="762">
                  <c:v>2.910891089108901</c:v>
                </c:pt>
                <c:pt idx="763">
                  <c:v>2.904290429042902</c:v>
                </c:pt>
                <c:pt idx="764">
                  <c:v>2.897689768976903</c:v>
                </c:pt>
                <c:pt idx="765">
                  <c:v>2.891089108910904</c:v>
                </c:pt>
                <c:pt idx="766">
                  <c:v>2.884488448844905</c:v>
                </c:pt>
                <c:pt idx="767">
                  <c:v>2.877887788778906</c:v>
                </c:pt>
                <c:pt idx="768">
                  <c:v>2.871287128712893</c:v>
                </c:pt>
                <c:pt idx="769">
                  <c:v>2.864686468646894</c:v>
                </c:pt>
                <c:pt idx="770">
                  <c:v>2.858085808580796</c:v>
                </c:pt>
                <c:pt idx="771">
                  <c:v>2.851485148514797</c:v>
                </c:pt>
                <c:pt idx="772">
                  <c:v>2.844884488448798</c:v>
                </c:pt>
                <c:pt idx="773">
                  <c:v>2.838283828382799</c:v>
                </c:pt>
                <c:pt idx="774">
                  <c:v>2.8316831683168</c:v>
                </c:pt>
                <c:pt idx="775">
                  <c:v>2.825082508250801</c:v>
                </c:pt>
                <c:pt idx="776">
                  <c:v>2.818481848184803</c:v>
                </c:pt>
                <c:pt idx="777">
                  <c:v>2.811881188118797</c:v>
                </c:pt>
                <c:pt idx="778">
                  <c:v>2.805280528052805</c:v>
                </c:pt>
                <c:pt idx="779">
                  <c:v>2.798679867986806</c:v>
                </c:pt>
                <c:pt idx="780">
                  <c:v>2.792079207920807</c:v>
                </c:pt>
                <c:pt idx="781">
                  <c:v>2.785478547854794</c:v>
                </c:pt>
                <c:pt idx="782">
                  <c:v>2.778877887788795</c:v>
                </c:pt>
                <c:pt idx="783">
                  <c:v>2.772277227722796</c:v>
                </c:pt>
                <c:pt idx="784">
                  <c:v>2.765676567656797</c:v>
                </c:pt>
                <c:pt idx="785">
                  <c:v>2.759075907590798</c:v>
                </c:pt>
                <c:pt idx="786">
                  <c:v>2.752475247524799</c:v>
                </c:pt>
                <c:pt idx="787">
                  <c:v>2.745874587458701</c:v>
                </c:pt>
                <c:pt idx="788">
                  <c:v>2.739273927392702</c:v>
                </c:pt>
                <c:pt idx="789">
                  <c:v>2.732673267326703</c:v>
                </c:pt>
                <c:pt idx="790">
                  <c:v>2.726072607260704</c:v>
                </c:pt>
                <c:pt idx="791">
                  <c:v>2.719471947194705</c:v>
                </c:pt>
                <c:pt idx="792">
                  <c:v>2.712871287128706</c:v>
                </c:pt>
                <c:pt idx="793">
                  <c:v>2.706270627062693</c:v>
                </c:pt>
                <c:pt idx="794">
                  <c:v>2.699669966996694</c:v>
                </c:pt>
                <c:pt idx="795">
                  <c:v>2.693069306930695</c:v>
                </c:pt>
                <c:pt idx="796">
                  <c:v>2.686468646864696</c:v>
                </c:pt>
                <c:pt idx="797">
                  <c:v>2.679867986798698</c:v>
                </c:pt>
                <c:pt idx="798">
                  <c:v>2.6732673267327</c:v>
                </c:pt>
                <c:pt idx="799">
                  <c:v>2.6666666666667</c:v>
                </c:pt>
                <c:pt idx="800">
                  <c:v>2.660066006600701</c:v>
                </c:pt>
                <c:pt idx="801">
                  <c:v>2.653465346534702</c:v>
                </c:pt>
                <c:pt idx="802">
                  <c:v>2.646864686468604</c:v>
                </c:pt>
                <c:pt idx="803">
                  <c:v>2.640264026402605</c:v>
                </c:pt>
                <c:pt idx="804">
                  <c:v>2.633663366336606</c:v>
                </c:pt>
                <c:pt idx="805">
                  <c:v>2.627062706270607</c:v>
                </c:pt>
                <c:pt idx="806">
                  <c:v>2.620462046204594</c:v>
                </c:pt>
                <c:pt idx="807">
                  <c:v>2.613861386138595</c:v>
                </c:pt>
                <c:pt idx="808">
                  <c:v>2.607260726072596</c:v>
                </c:pt>
                <c:pt idx="809">
                  <c:v>2.600660066006597</c:v>
                </c:pt>
                <c:pt idx="810">
                  <c:v>2.594059405940598</c:v>
                </c:pt>
                <c:pt idx="811">
                  <c:v>2.5874587458746</c:v>
                </c:pt>
                <c:pt idx="812">
                  <c:v>2.580858085808599</c:v>
                </c:pt>
                <c:pt idx="813">
                  <c:v>2.574257425742601</c:v>
                </c:pt>
                <c:pt idx="814">
                  <c:v>2.567656765676602</c:v>
                </c:pt>
                <c:pt idx="815">
                  <c:v>2.561056105610604</c:v>
                </c:pt>
                <c:pt idx="816">
                  <c:v>2.554455445544503</c:v>
                </c:pt>
                <c:pt idx="817">
                  <c:v>2.547854785478506</c:v>
                </c:pt>
                <c:pt idx="818">
                  <c:v>2.541254125412493</c:v>
                </c:pt>
                <c:pt idx="819">
                  <c:v>2.534653465346494</c:v>
                </c:pt>
                <c:pt idx="820">
                  <c:v>2.528052805280495</c:v>
                </c:pt>
                <c:pt idx="821">
                  <c:v>2.521452145214496</c:v>
                </c:pt>
                <c:pt idx="822">
                  <c:v>2.514851485148498</c:v>
                </c:pt>
                <c:pt idx="823">
                  <c:v>2.5082508250825</c:v>
                </c:pt>
                <c:pt idx="824">
                  <c:v>2.5016501650165</c:v>
                </c:pt>
                <c:pt idx="825">
                  <c:v>2.495049504950499</c:v>
                </c:pt>
                <c:pt idx="826">
                  <c:v>2.488448844884502</c:v>
                </c:pt>
                <c:pt idx="827">
                  <c:v>2.481848184818487</c:v>
                </c:pt>
                <c:pt idx="828">
                  <c:v>2.475247524752504</c:v>
                </c:pt>
                <c:pt idx="829">
                  <c:v>2.468646864686505</c:v>
                </c:pt>
                <c:pt idx="830">
                  <c:v>2.462046204620506</c:v>
                </c:pt>
                <c:pt idx="831">
                  <c:v>2.455445544554394</c:v>
                </c:pt>
                <c:pt idx="832">
                  <c:v>2.448844884488395</c:v>
                </c:pt>
                <c:pt idx="833">
                  <c:v>2.442244224422396</c:v>
                </c:pt>
                <c:pt idx="834">
                  <c:v>2.435643564356397</c:v>
                </c:pt>
                <c:pt idx="835">
                  <c:v>2.429042904290398</c:v>
                </c:pt>
                <c:pt idx="836">
                  <c:v>2.422442244224399</c:v>
                </c:pt>
                <c:pt idx="837">
                  <c:v>2.415841584158398</c:v>
                </c:pt>
                <c:pt idx="838">
                  <c:v>2.4092409240924</c:v>
                </c:pt>
                <c:pt idx="839">
                  <c:v>2.402640264026402</c:v>
                </c:pt>
                <c:pt idx="840">
                  <c:v>2.396039603960403</c:v>
                </c:pt>
                <c:pt idx="841">
                  <c:v>2.389438943894405</c:v>
                </c:pt>
                <c:pt idx="842">
                  <c:v>2.382838283828406</c:v>
                </c:pt>
                <c:pt idx="843">
                  <c:v>2.376237623762407</c:v>
                </c:pt>
                <c:pt idx="844">
                  <c:v>2.369636963696394</c:v>
                </c:pt>
                <c:pt idx="845">
                  <c:v>2.363036303630395</c:v>
                </c:pt>
                <c:pt idx="846">
                  <c:v>2.35643564356428</c:v>
                </c:pt>
                <c:pt idx="847">
                  <c:v>2.349834983498297</c:v>
                </c:pt>
                <c:pt idx="848">
                  <c:v>2.343234323432298</c:v>
                </c:pt>
                <c:pt idx="849">
                  <c:v>2.3366336633663</c:v>
                </c:pt>
                <c:pt idx="850">
                  <c:v>2.330033003300301</c:v>
                </c:pt>
                <c:pt idx="851">
                  <c:v>2.323432343234302</c:v>
                </c:pt>
                <c:pt idx="852">
                  <c:v>2.316831683168302</c:v>
                </c:pt>
                <c:pt idx="853">
                  <c:v>2.310231023102304</c:v>
                </c:pt>
                <c:pt idx="854">
                  <c:v>2.303630363036305</c:v>
                </c:pt>
                <c:pt idx="855">
                  <c:v>2.297029702970307</c:v>
                </c:pt>
                <c:pt idx="856">
                  <c:v>2.290429042904293</c:v>
                </c:pt>
                <c:pt idx="857">
                  <c:v>2.283828382838294</c:v>
                </c:pt>
                <c:pt idx="858">
                  <c:v>2.277227722772295</c:v>
                </c:pt>
                <c:pt idx="859">
                  <c:v>2.270627062706296</c:v>
                </c:pt>
                <c:pt idx="860">
                  <c:v>2.264026402640297</c:v>
                </c:pt>
                <c:pt idx="861">
                  <c:v>2.257425742574298</c:v>
                </c:pt>
                <c:pt idx="862">
                  <c:v>2.2508250825083</c:v>
                </c:pt>
                <c:pt idx="863">
                  <c:v>2.244224422442201</c:v>
                </c:pt>
                <c:pt idx="864">
                  <c:v>2.237623762376202</c:v>
                </c:pt>
                <c:pt idx="865">
                  <c:v>2.231023102310203</c:v>
                </c:pt>
                <c:pt idx="866">
                  <c:v>2.224422442244204</c:v>
                </c:pt>
                <c:pt idx="867">
                  <c:v>2.217821782178206</c:v>
                </c:pt>
                <c:pt idx="868">
                  <c:v>2.211221122112207</c:v>
                </c:pt>
                <c:pt idx="869">
                  <c:v>2.204620462046193</c:v>
                </c:pt>
                <c:pt idx="870">
                  <c:v>2.198019801980195</c:v>
                </c:pt>
                <c:pt idx="871">
                  <c:v>2.191419141914196</c:v>
                </c:pt>
                <c:pt idx="872">
                  <c:v>2.184818481848197</c:v>
                </c:pt>
                <c:pt idx="873">
                  <c:v>2.178217821782198</c:v>
                </c:pt>
                <c:pt idx="874">
                  <c:v>2.171617161716199</c:v>
                </c:pt>
                <c:pt idx="875">
                  <c:v>2.1650165016502</c:v>
                </c:pt>
                <c:pt idx="876">
                  <c:v>2.158415841584201</c:v>
                </c:pt>
                <c:pt idx="877">
                  <c:v>2.151815181518097</c:v>
                </c:pt>
                <c:pt idx="878">
                  <c:v>2.145214521452104</c:v>
                </c:pt>
                <c:pt idx="879">
                  <c:v>2.138613861386105</c:v>
                </c:pt>
                <c:pt idx="880">
                  <c:v>2.132013201320106</c:v>
                </c:pt>
                <c:pt idx="881">
                  <c:v>2.125412541254093</c:v>
                </c:pt>
                <c:pt idx="882">
                  <c:v>2.118811881188094</c:v>
                </c:pt>
                <c:pt idx="883">
                  <c:v>2.112211221122095</c:v>
                </c:pt>
                <c:pt idx="884">
                  <c:v>2.105610561056096</c:v>
                </c:pt>
                <c:pt idx="885">
                  <c:v>2.099009900990097</c:v>
                </c:pt>
                <c:pt idx="886">
                  <c:v>2.092409240924098</c:v>
                </c:pt>
                <c:pt idx="887">
                  <c:v>2.085808580858099</c:v>
                </c:pt>
                <c:pt idx="888">
                  <c:v>2.079207920792101</c:v>
                </c:pt>
                <c:pt idx="889">
                  <c:v>2.072607260726102</c:v>
                </c:pt>
                <c:pt idx="890">
                  <c:v>2.066006600660103</c:v>
                </c:pt>
                <c:pt idx="891">
                  <c:v>2.059405940594103</c:v>
                </c:pt>
                <c:pt idx="892">
                  <c:v>2.052805280527999</c:v>
                </c:pt>
                <c:pt idx="893">
                  <c:v>2.046204620462007</c:v>
                </c:pt>
                <c:pt idx="894">
                  <c:v>2.039603960395993</c:v>
                </c:pt>
                <c:pt idx="895">
                  <c:v>2.033003300329995</c:v>
                </c:pt>
                <c:pt idx="896">
                  <c:v>2.026402640263996</c:v>
                </c:pt>
                <c:pt idx="897">
                  <c:v>2.019801980197997</c:v>
                </c:pt>
                <c:pt idx="898">
                  <c:v>2.013201320131998</c:v>
                </c:pt>
                <c:pt idx="899">
                  <c:v>2.006600660065999</c:v>
                </c:pt>
                <c:pt idx="900">
                  <c:v>2.0</c:v>
                </c:pt>
                <c:pt idx="901">
                  <c:v>1.993399339934001</c:v>
                </c:pt>
                <c:pt idx="902">
                  <c:v>1.986798679868002</c:v>
                </c:pt>
                <c:pt idx="903">
                  <c:v>1.980198019802003</c:v>
                </c:pt>
                <c:pt idx="904">
                  <c:v>1.973597359736004</c:v>
                </c:pt>
                <c:pt idx="905">
                  <c:v>1.966996699670005</c:v>
                </c:pt>
                <c:pt idx="906">
                  <c:v>1.960396039604007</c:v>
                </c:pt>
                <c:pt idx="907">
                  <c:v>1.953795379537894</c:v>
                </c:pt>
                <c:pt idx="908">
                  <c:v>1.947194719471895</c:v>
                </c:pt>
                <c:pt idx="909">
                  <c:v>1.940594059405896</c:v>
                </c:pt>
                <c:pt idx="910">
                  <c:v>1.933993399339897</c:v>
                </c:pt>
                <c:pt idx="911">
                  <c:v>1.927392739273898</c:v>
                </c:pt>
                <c:pt idx="912">
                  <c:v>1.920792079207899</c:v>
                </c:pt>
                <c:pt idx="913">
                  <c:v>1.9141914191419</c:v>
                </c:pt>
                <c:pt idx="914">
                  <c:v>1.907590759075902</c:v>
                </c:pt>
                <c:pt idx="915">
                  <c:v>1.900990099009903</c:v>
                </c:pt>
                <c:pt idx="916">
                  <c:v>1.894389438943904</c:v>
                </c:pt>
                <c:pt idx="917">
                  <c:v>1.887788778877905</c:v>
                </c:pt>
                <c:pt idx="918">
                  <c:v>1.881188118811906</c:v>
                </c:pt>
                <c:pt idx="919">
                  <c:v>1.874587458745907</c:v>
                </c:pt>
                <c:pt idx="920">
                  <c:v>1.867986798679894</c:v>
                </c:pt>
                <c:pt idx="921">
                  <c:v>1.861386138613895</c:v>
                </c:pt>
                <c:pt idx="922">
                  <c:v>1.854785478547797</c:v>
                </c:pt>
                <c:pt idx="923">
                  <c:v>1.848184818481798</c:v>
                </c:pt>
                <c:pt idx="924">
                  <c:v>1.841584158415799</c:v>
                </c:pt>
                <c:pt idx="925">
                  <c:v>1.8349834983498</c:v>
                </c:pt>
                <c:pt idx="926">
                  <c:v>1.828382838283801</c:v>
                </c:pt>
                <c:pt idx="927">
                  <c:v>1.821782178217802</c:v>
                </c:pt>
                <c:pt idx="928">
                  <c:v>1.815181518151803</c:v>
                </c:pt>
                <c:pt idx="929">
                  <c:v>1.808580858085804</c:v>
                </c:pt>
                <c:pt idx="930">
                  <c:v>1.801980198019805</c:v>
                </c:pt>
                <c:pt idx="931">
                  <c:v>1.795379537953806</c:v>
                </c:pt>
                <c:pt idx="932">
                  <c:v>1.788778877887793</c:v>
                </c:pt>
                <c:pt idx="933">
                  <c:v>1.782178217821794</c:v>
                </c:pt>
                <c:pt idx="934">
                  <c:v>1.775577557755795</c:v>
                </c:pt>
                <c:pt idx="935">
                  <c:v>1.768976897689797</c:v>
                </c:pt>
                <c:pt idx="936">
                  <c:v>1.762376237623798</c:v>
                </c:pt>
                <c:pt idx="937">
                  <c:v>1.7557755775578</c:v>
                </c:pt>
                <c:pt idx="938">
                  <c:v>1.7491749174917</c:v>
                </c:pt>
                <c:pt idx="939">
                  <c:v>1.742574257425701</c:v>
                </c:pt>
                <c:pt idx="940">
                  <c:v>1.735973597359703</c:v>
                </c:pt>
                <c:pt idx="941">
                  <c:v>1.729372937293704</c:v>
                </c:pt>
                <c:pt idx="942">
                  <c:v>1.722772277227705</c:v>
                </c:pt>
                <c:pt idx="943">
                  <c:v>1.716171617161706</c:v>
                </c:pt>
                <c:pt idx="944">
                  <c:v>1.709570957095707</c:v>
                </c:pt>
                <c:pt idx="945">
                  <c:v>1.702970297029694</c:v>
                </c:pt>
                <c:pt idx="946">
                  <c:v>1.696369636963695</c:v>
                </c:pt>
                <c:pt idx="947">
                  <c:v>1.689768976897696</c:v>
                </c:pt>
                <c:pt idx="948">
                  <c:v>1.683168316831697</c:v>
                </c:pt>
                <c:pt idx="949">
                  <c:v>1.676567656765698</c:v>
                </c:pt>
                <c:pt idx="950">
                  <c:v>1.669966996699699</c:v>
                </c:pt>
                <c:pt idx="951">
                  <c:v>1.6633663366337</c:v>
                </c:pt>
                <c:pt idx="952">
                  <c:v>1.656765676567701</c:v>
                </c:pt>
                <c:pt idx="953">
                  <c:v>1.650165016501603</c:v>
                </c:pt>
                <c:pt idx="954">
                  <c:v>1.643564356435604</c:v>
                </c:pt>
                <c:pt idx="955">
                  <c:v>1.636963696369605</c:v>
                </c:pt>
                <c:pt idx="956">
                  <c:v>1.630363036303606</c:v>
                </c:pt>
                <c:pt idx="957">
                  <c:v>1.623762376237593</c:v>
                </c:pt>
                <c:pt idx="958">
                  <c:v>1.617161716171594</c:v>
                </c:pt>
                <c:pt idx="959">
                  <c:v>1.610561056105595</c:v>
                </c:pt>
                <c:pt idx="960">
                  <c:v>1.603960396039596</c:v>
                </c:pt>
                <c:pt idx="961">
                  <c:v>1.597359735973598</c:v>
                </c:pt>
                <c:pt idx="962">
                  <c:v>1.5907590759076</c:v>
                </c:pt>
                <c:pt idx="963">
                  <c:v>1.5841584158416</c:v>
                </c:pt>
                <c:pt idx="964">
                  <c:v>1.577557755775601</c:v>
                </c:pt>
                <c:pt idx="965">
                  <c:v>1.570957095709602</c:v>
                </c:pt>
                <c:pt idx="966">
                  <c:v>1.564356435643603</c:v>
                </c:pt>
                <c:pt idx="967">
                  <c:v>1.557755775577604</c:v>
                </c:pt>
                <c:pt idx="968">
                  <c:v>1.551155115511506</c:v>
                </c:pt>
                <c:pt idx="969">
                  <c:v>1.544554455445507</c:v>
                </c:pt>
                <c:pt idx="970">
                  <c:v>1.537953795379493</c:v>
                </c:pt>
                <c:pt idx="971">
                  <c:v>1.531353135313495</c:v>
                </c:pt>
                <c:pt idx="972">
                  <c:v>1.524752475247496</c:v>
                </c:pt>
                <c:pt idx="973">
                  <c:v>1.518151815181497</c:v>
                </c:pt>
                <c:pt idx="974">
                  <c:v>1.511551155115498</c:v>
                </c:pt>
                <c:pt idx="975">
                  <c:v>1.504950495049499</c:v>
                </c:pt>
                <c:pt idx="976">
                  <c:v>1.4983498349835</c:v>
                </c:pt>
                <c:pt idx="977">
                  <c:v>1.491749174917501</c:v>
                </c:pt>
                <c:pt idx="978">
                  <c:v>1.485148514851502</c:v>
                </c:pt>
                <c:pt idx="979">
                  <c:v>1.478547854785504</c:v>
                </c:pt>
                <c:pt idx="980">
                  <c:v>1.471947194719505</c:v>
                </c:pt>
                <c:pt idx="981">
                  <c:v>1.465346534653506</c:v>
                </c:pt>
                <c:pt idx="982">
                  <c:v>1.458745874587507</c:v>
                </c:pt>
                <c:pt idx="983">
                  <c:v>1.452145214521394</c:v>
                </c:pt>
                <c:pt idx="984">
                  <c:v>1.445544554455395</c:v>
                </c:pt>
                <c:pt idx="985">
                  <c:v>1.438943894389396</c:v>
                </c:pt>
                <c:pt idx="986">
                  <c:v>1.432343234323397</c:v>
                </c:pt>
                <c:pt idx="987">
                  <c:v>1.4257425742574</c:v>
                </c:pt>
                <c:pt idx="988">
                  <c:v>1.4191419141914</c:v>
                </c:pt>
                <c:pt idx="989">
                  <c:v>1.412541254125401</c:v>
                </c:pt>
                <c:pt idx="990">
                  <c:v>1.405940594059402</c:v>
                </c:pt>
                <c:pt idx="991">
                  <c:v>1.399339933993403</c:v>
                </c:pt>
                <c:pt idx="992">
                  <c:v>1.392739273927404</c:v>
                </c:pt>
                <c:pt idx="993">
                  <c:v>1.386138613861405</c:v>
                </c:pt>
                <c:pt idx="994">
                  <c:v>1.379537953795406</c:v>
                </c:pt>
                <c:pt idx="995">
                  <c:v>1.372937293729393</c:v>
                </c:pt>
                <c:pt idx="996">
                  <c:v>1.366336633663394</c:v>
                </c:pt>
                <c:pt idx="997">
                  <c:v>1.359735973597395</c:v>
                </c:pt>
                <c:pt idx="998">
                  <c:v>1.353135313531297</c:v>
                </c:pt>
                <c:pt idx="999">
                  <c:v>1.346534653465298</c:v>
                </c:pt>
                <c:pt idx="1000">
                  <c:v>1.339933993399299</c:v>
                </c:pt>
                <c:pt idx="1001">
                  <c:v>1.3333333333333</c:v>
                </c:pt>
                <c:pt idx="1002">
                  <c:v>1.326732673267301</c:v>
                </c:pt>
                <c:pt idx="1003">
                  <c:v>1.320132013201302</c:v>
                </c:pt>
                <c:pt idx="1004">
                  <c:v>1.313531353135303</c:v>
                </c:pt>
                <c:pt idx="1005">
                  <c:v>1.306930693069304</c:v>
                </c:pt>
                <c:pt idx="1006">
                  <c:v>1.300330033003306</c:v>
                </c:pt>
                <c:pt idx="1007">
                  <c:v>1.293729372937307</c:v>
                </c:pt>
                <c:pt idx="1008">
                  <c:v>1.287128712871294</c:v>
                </c:pt>
                <c:pt idx="1009">
                  <c:v>1.280528052805295</c:v>
                </c:pt>
                <c:pt idx="1010">
                  <c:v>1.273927392739296</c:v>
                </c:pt>
                <c:pt idx="1011">
                  <c:v>1.267326732673297</c:v>
                </c:pt>
                <c:pt idx="1012">
                  <c:v>1.260726072607298</c:v>
                </c:pt>
                <c:pt idx="1013">
                  <c:v>1.2541254125413</c:v>
                </c:pt>
                <c:pt idx="1014">
                  <c:v>1.247524752475201</c:v>
                </c:pt>
                <c:pt idx="1015">
                  <c:v>1.240924092409202</c:v>
                </c:pt>
                <c:pt idx="1016">
                  <c:v>1.234323432343203</c:v>
                </c:pt>
                <c:pt idx="1017">
                  <c:v>1.227722772277204</c:v>
                </c:pt>
                <c:pt idx="1018">
                  <c:v>1.221122112211205</c:v>
                </c:pt>
                <c:pt idx="1019">
                  <c:v>1.214521452145206</c:v>
                </c:pt>
                <c:pt idx="1020">
                  <c:v>1.207920792079177</c:v>
                </c:pt>
                <c:pt idx="1021">
                  <c:v>1.201320132013194</c:v>
                </c:pt>
                <c:pt idx="1022">
                  <c:v>1.194719471947195</c:v>
                </c:pt>
                <c:pt idx="1023">
                  <c:v>1.188118811881196</c:v>
                </c:pt>
                <c:pt idx="1024">
                  <c:v>1.181518151815197</c:v>
                </c:pt>
                <c:pt idx="1025">
                  <c:v>1.174917491749198</c:v>
                </c:pt>
                <c:pt idx="1026">
                  <c:v>1.1683168316832</c:v>
                </c:pt>
                <c:pt idx="1027">
                  <c:v>1.161716171617201</c:v>
                </c:pt>
                <c:pt idx="1028">
                  <c:v>1.155115511551202</c:v>
                </c:pt>
                <c:pt idx="1029">
                  <c:v>1.148514851485103</c:v>
                </c:pt>
                <c:pt idx="1030">
                  <c:v>1.141914191419104</c:v>
                </c:pt>
                <c:pt idx="1031">
                  <c:v>1.135313531353106</c:v>
                </c:pt>
                <c:pt idx="1032">
                  <c:v>1.128712871287107</c:v>
                </c:pt>
                <c:pt idx="1033">
                  <c:v>1.122112211221093</c:v>
                </c:pt>
                <c:pt idx="1034">
                  <c:v>1.115511551155095</c:v>
                </c:pt>
                <c:pt idx="1035">
                  <c:v>1.108910891089096</c:v>
                </c:pt>
                <c:pt idx="1036">
                  <c:v>1.102310231023097</c:v>
                </c:pt>
                <c:pt idx="1037">
                  <c:v>1.095709570957098</c:v>
                </c:pt>
                <c:pt idx="1038">
                  <c:v>1.0891089108911</c:v>
                </c:pt>
                <c:pt idx="1039">
                  <c:v>1.0825082508251</c:v>
                </c:pt>
                <c:pt idx="1040">
                  <c:v>1.075907590759101</c:v>
                </c:pt>
                <c:pt idx="1041">
                  <c:v>1.069306930693102</c:v>
                </c:pt>
                <c:pt idx="1042">
                  <c:v>1.062706270627103</c:v>
                </c:pt>
                <c:pt idx="1043">
                  <c:v>1.056105610561104</c:v>
                </c:pt>
                <c:pt idx="1044">
                  <c:v>1.049504950495006</c:v>
                </c:pt>
                <c:pt idx="1045">
                  <c:v>1.042904290428993</c:v>
                </c:pt>
                <c:pt idx="1046">
                  <c:v>1.036303630362994</c:v>
                </c:pt>
                <c:pt idx="1047">
                  <c:v>1.029702970296995</c:v>
                </c:pt>
                <c:pt idx="1048">
                  <c:v>1.023102310230996</c:v>
                </c:pt>
                <c:pt idx="1049">
                  <c:v>1.016501650164997</c:v>
                </c:pt>
                <c:pt idx="1050">
                  <c:v>1.009900990098998</c:v>
                </c:pt>
                <c:pt idx="1051">
                  <c:v>1.003300330032999</c:v>
                </c:pt>
                <c:pt idx="1052">
                  <c:v>0.996699669967</c:v>
                </c:pt>
                <c:pt idx="1053">
                  <c:v>0.990099009901002</c:v>
                </c:pt>
                <c:pt idx="1054">
                  <c:v>0.983498349835003</c:v>
                </c:pt>
                <c:pt idx="1055">
                  <c:v>0.976897689769004</c:v>
                </c:pt>
                <c:pt idx="1056">
                  <c:v>0.970297029703005</c:v>
                </c:pt>
                <c:pt idx="1057">
                  <c:v>0.963696369637006</c:v>
                </c:pt>
                <c:pt idx="1058">
                  <c:v>0.957095709570893</c:v>
                </c:pt>
                <c:pt idx="1059">
                  <c:v>0.950495049504894</c:v>
                </c:pt>
                <c:pt idx="1060">
                  <c:v>0.943894389438896</c:v>
                </c:pt>
                <c:pt idx="1061">
                  <c:v>0.937293729372897</c:v>
                </c:pt>
                <c:pt idx="1062">
                  <c:v>0.930693069306898</c:v>
                </c:pt>
                <c:pt idx="1063">
                  <c:v>0.924092409240899</c:v>
                </c:pt>
                <c:pt idx="1064">
                  <c:v>0.9174917491749</c:v>
                </c:pt>
                <c:pt idx="1065">
                  <c:v>0.910891089108901</c:v>
                </c:pt>
                <c:pt idx="1066">
                  <c:v>0.904290429042902</c:v>
                </c:pt>
                <c:pt idx="1067">
                  <c:v>0.897689768976903</c:v>
                </c:pt>
                <c:pt idx="1068">
                  <c:v>0.891089108910904</c:v>
                </c:pt>
                <c:pt idx="1069">
                  <c:v>0.884488448844905</c:v>
                </c:pt>
                <c:pt idx="1070">
                  <c:v>0.877887788778906</c:v>
                </c:pt>
                <c:pt idx="1071">
                  <c:v>0.871287128712893</c:v>
                </c:pt>
                <c:pt idx="1072">
                  <c:v>0.864686468646894</c:v>
                </c:pt>
                <c:pt idx="1073">
                  <c:v>0.858085808580796</c:v>
                </c:pt>
                <c:pt idx="1074">
                  <c:v>0.851485148514797</c:v>
                </c:pt>
                <c:pt idx="1075">
                  <c:v>0.844884488448798</c:v>
                </c:pt>
                <c:pt idx="1076">
                  <c:v>0.838283828382799</c:v>
                </c:pt>
                <c:pt idx="1077">
                  <c:v>0.8316831683168</c:v>
                </c:pt>
                <c:pt idx="1078">
                  <c:v>0.825082508250801</c:v>
                </c:pt>
                <c:pt idx="1079">
                  <c:v>0.818481848184803</c:v>
                </c:pt>
                <c:pt idx="1080">
                  <c:v>0.811881188118804</c:v>
                </c:pt>
                <c:pt idx="1081">
                  <c:v>0.805280528052805</c:v>
                </c:pt>
                <c:pt idx="1082">
                  <c:v>0.798679867986806</c:v>
                </c:pt>
                <c:pt idx="1083">
                  <c:v>0.792079207920807</c:v>
                </c:pt>
                <c:pt idx="1084">
                  <c:v>0.785478547854794</c:v>
                </c:pt>
                <c:pt idx="1085">
                  <c:v>0.778877887788795</c:v>
                </c:pt>
                <c:pt idx="1086">
                  <c:v>0.772277227722796</c:v>
                </c:pt>
                <c:pt idx="1087">
                  <c:v>0.765676567656797</c:v>
                </c:pt>
                <c:pt idx="1088">
                  <c:v>0.759075907590798</c:v>
                </c:pt>
                <c:pt idx="1089">
                  <c:v>0.752475247524799</c:v>
                </c:pt>
                <c:pt idx="1090">
                  <c:v>0.745874587458701</c:v>
                </c:pt>
                <c:pt idx="1091">
                  <c:v>0.739273927392702</c:v>
                </c:pt>
                <c:pt idx="1092">
                  <c:v>0.732673267326703</c:v>
                </c:pt>
                <c:pt idx="1093">
                  <c:v>0.726072607260704</c:v>
                </c:pt>
                <c:pt idx="1094">
                  <c:v>0.719471947194705</c:v>
                </c:pt>
                <c:pt idx="1095">
                  <c:v>0.712871287128706</c:v>
                </c:pt>
                <c:pt idx="1096">
                  <c:v>0.706270627062693</c:v>
                </c:pt>
                <c:pt idx="1097">
                  <c:v>0.699669966996694</c:v>
                </c:pt>
                <c:pt idx="1098">
                  <c:v>0.693069306930695</c:v>
                </c:pt>
                <c:pt idx="1099">
                  <c:v>0.686468646864696</c:v>
                </c:pt>
                <c:pt idx="1100">
                  <c:v>0.679867986798698</c:v>
                </c:pt>
                <c:pt idx="1101">
                  <c:v>0.673267326732699</c:v>
                </c:pt>
                <c:pt idx="1102">
                  <c:v>0.6666666666667</c:v>
                </c:pt>
                <c:pt idx="1103">
                  <c:v>0.660066006600701</c:v>
                </c:pt>
                <c:pt idx="1104">
                  <c:v>0.653465346534702</c:v>
                </c:pt>
                <c:pt idx="1105">
                  <c:v>0.646864686468604</c:v>
                </c:pt>
                <c:pt idx="1106">
                  <c:v>0.640264026402605</c:v>
                </c:pt>
                <c:pt idx="1107">
                  <c:v>0.633663366336606</c:v>
                </c:pt>
                <c:pt idx="1108">
                  <c:v>0.627062706270607</c:v>
                </c:pt>
                <c:pt idx="1109">
                  <c:v>0.620462046204594</c:v>
                </c:pt>
                <c:pt idx="1110">
                  <c:v>0.613861386138595</c:v>
                </c:pt>
                <c:pt idx="1111">
                  <c:v>0.607260726072596</c:v>
                </c:pt>
                <c:pt idx="1112">
                  <c:v>0.600660066006597</c:v>
                </c:pt>
                <c:pt idx="1113">
                  <c:v>0.594059405940598</c:v>
                </c:pt>
                <c:pt idx="1114">
                  <c:v>0.587458745874599</c:v>
                </c:pt>
                <c:pt idx="1115">
                  <c:v>0.5808580858086</c:v>
                </c:pt>
                <c:pt idx="1116">
                  <c:v>0.574257425742601</c:v>
                </c:pt>
                <c:pt idx="1117">
                  <c:v>0.567656765676602</c:v>
                </c:pt>
                <c:pt idx="1118">
                  <c:v>0.561056105610604</c:v>
                </c:pt>
                <c:pt idx="1119">
                  <c:v>0.554455445544505</c:v>
                </c:pt>
                <c:pt idx="1120">
                  <c:v>0.547854785478506</c:v>
                </c:pt>
                <c:pt idx="1121">
                  <c:v>0.541254125412493</c:v>
                </c:pt>
                <c:pt idx="1122">
                  <c:v>0.534653465346494</c:v>
                </c:pt>
                <c:pt idx="1123">
                  <c:v>0.528052805280495</c:v>
                </c:pt>
                <c:pt idx="1124">
                  <c:v>0.521452145214496</c:v>
                </c:pt>
                <c:pt idx="1125">
                  <c:v>0.514851485148498</c:v>
                </c:pt>
                <c:pt idx="1126">
                  <c:v>0.508250825082499</c:v>
                </c:pt>
                <c:pt idx="1127">
                  <c:v>0.5016501650165</c:v>
                </c:pt>
                <c:pt idx="1128">
                  <c:v>0.495049504950501</c:v>
                </c:pt>
                <c:pt idx="1129">
                  <c:v>0.488448844884502</c:v>
                </c:pt>
                <c:pt idx="1130">
                  <c:v>0.481848184818503</c:v>
                </c:pt>
                <c:pt idx="1131">
                  <c:v>0.475247524752504</c:v>
                </c:pt>
                <c:pt idx="1132">
                  <c:v>0.468646864686505</c:v>
                </c:pt>
                <c:pt idx="1133">
                  <c:v>0.462046204620506</c:v>
                </c:pt>
                <c:pt idx="1134">
                  <c:v>0.455445544554394</c:v>
                </c:pt>
                <c:pt idx="1135">
                  <c:v>0.448844884488395</c:v>
                </c:pt>
                <c:pt idx="1136">
                  <c:v>0.442244224422396</c:v>
                </c:pt>
                <c:pt idx="1137">
                  <c:v>0.435643564356397</c:v>
                </c:pt>
                <c:pt idx="1138">
                  <c:v>0.429042904290398</c:v>
                </c:pt>
                <c:pt idx="1139">
                  <c:v>0.422442244224399</c:v>
                </c:pt>
                <c:pt idx="1140">
                  <c:v>0.4158415841584</c:v>
                </c:pt>
                <c:pt idx="1141">
                  <c:v>0.409240924092401</c:v>
                </c:pt>
                <c:pt idx="1142">
                  <c:v>0.402640264026402</c:v>
                </c:pt>
                <c:pt idx="1143">
                  <c:v>0.396039603960403</c:v>
                </c:pt>
                <c:pt idx="1144">
                  <c:v>0.389438943894405</c:v>
                </c:pt>
                <c:pt idx="1145">
                  <c:v>0.382838283828406</c:v>
                </c:pt>
                <c:pt idx="1146">
                  <c:v>0.376237623762407</c:v>
                </c:pt>
                <c:pt idx="1147">
                  <c:v>0.369636963696394</c:v>
                </c:pt>
                <c:pt idx="1148">
                  <c:v>0.363036303630395</c:v>
                </c:pt>
                <c:pt idx="1149">
                  <c:v>0.356435643564296</c:v>
                </c:pt>
                <c:pt idx="1150">
                  <c:v>0.349834983498297</c:v>
                </c:pt>
                <c:pt idx="1151">
                  <c:v>0.343234323432298</c:v>
                </c:pt>
                <c:pt idx="1152">
                  <c:v>0.3366336633663</c:v>
                </c:pt>
                <c:pt idx="1153">
                  <c:v>0.330033003300301</c:v>
                </c:pt>
                <c:pt idx="1154">
                  <c:v>0.323432343234302</c:v>
                </c:pt>
                <c:pt idx="1155">
                  <c:v>0.316831683168303</c:v>
                </c:pt>
                <c:pt idx="1156">
                  <c:v>0.310231023102304</c:v>
                </c:pt>
                <c:pt idx="1157">
                  <c:v>0.303630363036305</c:v>
                </c:pt>
                <c:pt idx="1158">
                  <c:v>0.297029702970306</c:v>
                </c:pt>
                <c:pt idx="1159">
                  <c:v>0.290429042904293</c:v>
                </c:pt>
                <c:pt idx="1160">
                  <c:v>0.283828382838294</c:v>
                </c:pt>
                <c:pt idx="1161">
                  <c:v>0.277227722772295</c:v>
                </c:pt>
                <c:pt idx="1162">
                  <c:v>0.270627062706296</c:v>
                </c:pt>
                <c:pt idx="1163">
                  <c:v>0.264026402640297</c:v>
                </c:pt>
                <c:pt idx="1164">
                  <c:v>0.257425742574298</c:v>
                </c:pt>
                <c:pt idx="1165">
                  <c:v>0.2508250825083</c:v>
                </c:pt>
                <c:pt idx="1166">
                  <c:v>0.244224422442201</c:v>
                </c:pt>
                <c:pt idx="1167">
                  <c:v>0.237623762376202</c:v>
                </c:pt>
                <c:pt idx="1168">
                  <c:v>0.231023102310203</c:v>
                </c:pt>
                <c:pt idx="1169">
                  <c:v>0.224422442244204</c:v>
                </c:pt>
                <c:pt idx="1170">
                  <c:v>0.217821782178206</c:v>
                </c:pt>
                <c:pt idx="1171">
                  <c:v>0.211221122112207</c:v>
                </c:pt>
                <c:pt idx="1172">
                  <c:v>0.204620462046194</c:v>
                </c:pt>
                <c:pt idx="1173">
                  <c:v>0.198019801980195</c:v>
                </c:pt>
                <c:pt idx="1174">
                  <c:v>0.191419141914196</c:v>
                </c:pt>
                <c:pt idx="1175">
                  <c:v>0.184818481848197</c:v>
                </c:pt>
                <c:pt idx="1176">
                  <c:v>0.178217821782198</c:v>
                </c:pt>
                <c:pt idx="1177">
                  <c:v>0.171617161716199</c:v>
                </c:pt>
                <c:pt idx="1178">
                  <c:v>0.1650165016502</c:v>
                </c:pt>
                <c:pt idx="1179">
                  <c:v>0.158415841584201</c:v>
                </c:pt>
                <c:pt idx="1180">
                  <c:v>0.151815181518103</c:v>
                </c:pt>
                <c:pt idx="1181">
                  <c:v>0.145214521452104</c:v>
                </c:pt>
                <c:pt idx="1182">
                  <c:v>0.138613861386105</c:v>
                </c:pt>
                <c:pt idx="1183">
                  <c:v>0.132013201320106</c:v>
                </c:pt>
                <c:pt idx="1184">
                  <c:v>0.125412541254093</c:v>
                </c:pt>
                <c:pt idx="1185">
                  <c:v>0.118811881188094</c:v>
                </c:pt>
                <c:pt idx="1186">
                  <c:v>0.112211221122095</c:v>
                </c:pt>
                <c:pt idx="1187">
                  <c:v>0.105610561056096</c:v>
                </c:pt>
                <c:pt idx="1188">
                  <c:v>0.0990099009900973</c:v>
                </c:pt>
                <c:pt idx="1189">
                  <c:v>0.0924092409240984</c:v>
                </c:pt>
                <c:pt idx="1190">
                  <c:v>0.0858085808580995</c:v>
                </c:pt>
                <c:pt idx="1191">
                  <c:v>0.0792079207921006</c:v>
                </c:pt>
                <c:pt idx="1192">
                  <c:v>0.0726072607261017</c:v>
                </c:pt>
                <c:pt idx="1193">
                  <c:v>0.0660066006601028</c:v>
                </c:pt>
                <c:pt idx="1194">
                  <c:v>0.0594059405941039</c:v>
                </c:pt>
                <c:pt idx="1195">
                  <c:v>0.0528052805280055</c:v>
                </c:pt>
                <c:pt idx="1196">
                  <c:v>0.0462046204620066</c:v>
                </c:pt>
                <c:pt idx="1197">
                  <c:v>0.0396039603959934</c:v>
                </c:pt>
                <c:pt idx="1198">
                  <c:v>0.0330033003299945</c:v>
                </c:pt>
                <c:pt idx="1199">
                  <c:v>0.0264026402639956</c:v>
                </c:pt>
                <c:pt idx="1200">
                  <c:v>0.0198019801979967</c:v>
                </c:pt>
                <c:pt idx="1201">
                  <c:v>0.0132013201319978</c:v>
                </c:pt>
                <c:pt idx="1202">
                  <c:v>0.00660066006599891</c:v>
                </c:pt>
                <c:pt idx="1203">
                  <c:v>0.0</c:v>
                </c:pt>
                <c:pt idx="1204">
                  <c:v>-0.00660066006599891</c:v>
                </c:pt>
                <c:pt idx="1205">
                  <c:v>-0.0132013201319978</c:v>
                </c:pt>
                <c:pt idx="1206">
                  <c:v>-0.0198019801979967</c:v>
                </c:pt>
                <c:pt idx="1207">
                  <c:v>-0.0264026402639956</c:v>
                </c:pt>
                <c:pt idx="1208">
                  <c:v>-0.0330033003299945</c:v>
                </c:pt>
                <c:pt idx="1209">
                  <c:v>-0.0396039603959934</c:v>
                </c:pt>
                <c:pt idx="1210">
                  <c:v>-0.046204620462106</c:v>
                </c:pt>
                <c:pt idx="1211">
                  <c:v>-0.0528052805281049</c:v>
                </c:pt>
                <c:pt idx="1212">
                  <c:v>-0.0594059405941039</c:v>
                </c:pt>
                <c:pt idx="1213">
                  <c:v>-0.0660066006601028</c:v>
                </c:pt>
                <c:pt idx="1214">
                  <c:v>-0.0726072607261017</c:v>
                </c:pt>
                <c:pt idx="1215">
                  <c:v>-0.0792079207921006</c:v>
                </c:pt>
                <c:pt idx="1216">
                  <c:v>-0.0858085808580995</c:v>
                </c:pt>
                <c:pt idx="1217">
                  <c:v>-0.0924092409240984</c:v>
                </c:pt>
                <c:pt idx="1218">
                  <c:v>-0.0990099009900973</c:v>
                </c:pt>
                <c:pt idx="1219">
                  <c:v>-0.105610561056096</c:v>
                </c:pt>
                <c:pt idx="1220">
                  <c:v>-0.112211221122095</c:v>
                </c:pt>
                <c:pt idx="1221">
                  <c:v>-0.118811881188094</c:v>
                </c:pt>
                <c:pt idx="1222">
                  <c:v>-0.125412541254093</c:v>
                </c:pt>
                <c:pt idx="1223">
                  <c:v>-0.132013201320106</c:v>
                </c:pt>
                <c:pt idx="1224">
                  <c:v>-0.138613861386105</c:v>
                </c:pt>
                <c:pt idx="1225">
                  <c:v>-0.145214521452203</c:v>
                </c:pt>
                <c:pt idx="1226">
                  <c:v>-0.151815181518202</c:v>
                </c:pt>
                <c:pt idx="1227">
                  <c:v>-0.158415841584201</c:v>
                </c:pt>
                <c:pt idx="1228">
                  <c:v>-0.1650165016502</c:v>
                </c:pt>
                <c:pt idx="1229">
                  <c:v>-0.171617161716199</c:v>
                </c:pt>
                <c:pt idx="1230">
                  <c:v>-0.178217821782198</c:v>
                </c:pt>
                <c:pt idx="1231">
                  <c:v>-0.184818481848197</c:v>
                </c:pt>
                <c:pt idx="1232">
                  <c:v>-0.191419141914196</c:v>
                </c:pt>
                <c:pt idx="1233">
                  <c:v>-0.198019801980195</c:v>
                </c:pt>
                <c:pt idx="1234">
                  <c:v>-0.204620462046194</c:v>
                </c:pt>
                <c:pt idx="1235">
                  <c:v>-0.211221122112207</c:v>
                </c:pt>
                <c:pt idx="1236">
                  <c:v>-0.217821782178206</c:v>
                </c:pt>
                <c:pt idx="1237">
                  <c:v>-0.224422442244204</c:v>
                </c:pt>
                <c:pt idx="1238">
                  <c:v>-0.231023102310203</c:v>
                </c:pt>
                <c:pt idx="1239">
                  <c:v>-0.237623762376202</c:v>
                </c:pt>
                <c:pt idx="1240">
                  <c:v>-0.244224422442201</c:v>
                </c:pt>
                <c:pt idx="1241">
                  <c:v>-0.2508250825083</c:v>
                </c:pt>
                <c:pt idx="1242">
                  <c:v>-0.257425742574298</c:v>
                </c:pt>
                <c:pt idx="1243">
                  <c:v>-0.264026402640297</c:v>
                </c:pt>
                <c:pt idx="1244">
                  <c:v>-0.270627062706296</c:v>
                </c:pt>
                <c:pt idx="1245">
                  <c:v>-0.277227722772295</c:v>
                </c:pt>
                <c:pt idx="1246">
                  <c:v>-0.283828382838294</c:v>
                </c:pt>
                <c:pt idx="1247">
                  <c:v>-0.290429042904293</c:v>
                </c:pt>
                <c:pt idx="1248">
                  <c:v>-0.297029702970306</c:v>
                </c:pt>
                <c:pt idx="1249">
                  <c:v>-0.303630363036305</c:v>
                </c:pt>
                <c:pt idx="1250">
                  <c:v>-0.310231023102304</c:v>
                </c:pt>
                <c:pt idx="1251">
                  <c:v>-0.316831683168303</c:v>
                </c:pt>
                <c:pt idx="1252">
                  <c:v>-0.323432343234302</c:v>
                </c:pt>
                <c:pt idx="1253">
                  <c:v>-0.330033003300301</c:v>
                </c:pt>
                <c:pt idx="1254">
                  <c:v>-0.3366336633663</c:v>
                </c:pt>
                <c:pt idx="1255">
                  <c:v>-0.343234323432298</c:v>
                </c:pt>
                <c:pt idx="1256">
                  <c:v>-0.349834983498397</c:v>
                </c:pt>
                <c:pt idx="1257">
                  <c:v>-0.356435643564396</c:v>
                </c:pt>
                <c:pt idx="1258">
                  <c:v>-0.363036303630395</c:v>
                </c:pt>
                <c:pt idx="1259">
                  <c:v>-0.369636963696394</c:v>
                </c:pt>
                <c:pt idx="1260">
                  <c:v>-0.376237623762407</c:v>
                </c:pt>
                <c:pt idx="1261">
                  <c:v>-0.382838283828406</c:v>
                </c:pt>
                <c:pt idx="1262">
                  <c:v>-0.389438943894405</c:v>
                </c:pt>
                <c:pt idx="1263">
                  <c:v>-0.396039603960403</c:v>
                </c:pt>
                <c:pt idx="1264">
                  <c:v>-0.402640264026402</c:v>
                </c:pt>
                <c:pt idx="1265">
                  <c:v>-0.409240924092401</c:v>
                </c:pt>
                <c:pt idx="1266">
                  <c:v>-0.4158415841584</c:v>
                </c:pt>
                <c:pt idx="1267">
                  <c:v>-0.422442244224399</c:v>
                </c:pt>
                <c:pt idx="1268">
                  <c:v>-0.429042904290398</c:v>
                </c:pt>
                <c:pt idx="1269">
                  <c:v>-0.435643564356397</c:v>
                </c:pt>
                <c:pt idx="1270">
                  <c:v>-0.442244224422396</c:v>
                </c:pt>
                <c:pt idx="1271">
                  <c:v>-0.448844884488494</c:v>
                </c:pt>
                <c:pt idx="1272">
                  <c:v>-0.455445544554493</c:v>
                </c:pt>
                <c:pt idx="1273">
                  <c:v>-0.462046204620506</c:v>
                </c:pt>
                <c:pt idx="1274">
                  <c:v>-0.468646864686505</c:v>
                </c:pt>
                <c:pt idx="1275">
                  <c:v>-0.475247524752504</c:v>
                </c:pt>
                <c:pt idx="1276">
                  <c:v>-0.481848184818503</c:v>
                </c:pt>
                <c:pt idx="1277">
                  <c:v>-0.488448844884502</c:v>
                </c:pt>
                <c:pt idx="1278">
                  <c:v>-0.495049504950501</c:v>
                </c:pt>
                <c:pt idx="1279">
                  <c:v>-0.5016501650165</c:v>
                </c:pt>
                <c:pt idx="1280">
                  <c:v>-0.508250825082499</c:v>
                </c:pt>
                <c:pt idx="1281">
                  <c:v>-0.514851485148498</c:v>
                </c:pt>
                <c:pt idx="1282">
                  <c:v>-0.521452145214496</c:v>
                </c:pt>
                <c:pt idx="1283">
                  <c:v>-0.528052805280495</c:v>
                </c:pt>
                <c:pt idx="1284">
                  <c:v>-0.534653465346494</c:v>
                </c:pt>
                <c:pt idx="1285">
                  <c:v>-0.541254125412493</c:v>
                </c:pt>
                <c:pt idx="1286">
                  <c:v>-0.547854785478606</c:v>
                </c:pt>
                <c:pt idx="1287">
                  <c:v>-0.554455445544605</c:v>
                </c:pt>
                <c:pt idx="1288">
                  <c:v>-0.561056105610604</c:v>
                </c:pt>
                <c:pt idx="1289">
                  <c:v>-0.567656765676602</c:v>
                </c:pt>
                <c:pt idx="1290">
                  <c:v>-0.620462046204594</c:v>
                </c:pt>
                <c:pt idx="1291">
                  <c:v>-0.627062706270607</c:v>
                </c:pt>
                <c:pt idx="1292">
                  <c:v>-0.633663366336606</c:v>
                </c:pt>
                <c:pt idx="1293">
                  <c:v>-0.640264026402605</c:v>
                </c:pt>
                <c:pt idx="1294">
                  <c:v>-0.646864686468703</c:v>
                </c:pt>
                <c:pt idx="1295">
                  <c:v>-0.653465346534702</c:v>
                </c:pt>
                <c:pt idx="1296">
                  <c:v>-0.660066006600701</c:v>
                </c:pt>
                <c:pt idx="1297">
                  <c:v>-0.6666666666667</c:v>
                </c:pt>
                <c:pt idx="1298">
                  <c:v>-0.673267326732699</c:v>
                </c:pt>
                <c:pt idx="1299">
                  <c:v>-0.679867986798698</c:v>
                </c:pt>
                <c:pt idx="1300">
                  <c:v>-0.686468646864696</c:v>
                </c:pt>
                <c:pt idx="1301">
                  <c:v>-0.693069306930695</c:v>
                </c:pt>
                <c:pt idx="1302">
                  <c:v>-0.699669966996694</c:v>
                </c:pt>
                <c:pt idx="1303">
                  <c:v>-0.706270627062693</c:v>
                </c:pt>
                <c:pt idx="1304">
                  <c:v>-0.712871287128706</c:v>
                </c:pt>
                <c:pt idx="1305">
                  <c:v>-0.719471947194705</c:v>
                </c:pt>
                <c:pt idx="1306">
                  <c:v>-0.726072607260704</c:v>
                </c:pt>
                <c:pt idx="1307">
                  <c:v>-0.732673267326703</c:v>
                </c:pt>
                <c:pt idx="1308">
                  <c:v>-0.739273927392702</c:v>
                </c:pt>
                <c:pt idx="1309">
                  <c:v>-0.745874587458701</c:v>
                </c:pt>
                <c:pt idx="1310">
                  <c:v>-0.752475247524799</c:v>
                </c:pt>
                <c:pt idx="1311">
                  <c:v>-0.759075907590798</c:v>
                </c:pt>
                <c:pt idx="1312">
                  <c:v>-0.765676567656797</c:v>
                </c:pt>
                <c:pt idx="1313">
                  <c:v>-0.772277227722796</c:v>
                </c:pt>
                <c:pt idx="1314">
                  <c:v>-0.778877887788795</c:v>
                </c:pt>
                <c:pt idx="1315">
                  <c:v>-0.785478547854794</c:v>
                </c:pt>
                <c:pt idx="1316">
                  <c:v>-0.792079207920807</c:v>
                </c:pt>
                <c:pt idx="1317">
                  <c:v>-0.798679867986806</c:v>
                </c:pt>
                <c:pt idx="1318">
                  <c:v>-0.805280528052805</c:v>
                </c:pt>
                <c:pt idx="1319">
                  <c:v>-0.811881188118804</c:v>
                </c:pt>
                <c:pt idx="1320">
                  <c:v>-0.818481848184803</c:v>
                </c:pt>
                <c:pt idx="1321">
                  <c:v>-0.825082508250801</c:v>
                </c:pt>
                <c:pt idx="1322">
                  <c:v>-0.8316831683168</c:v>
                </c:pt>
                <c:pt idx="1323">
                  <c:v>-0.838283828382799</c:v>
                </c:pt>
                <c:pt idx="1324">
                  <c:v>-0.844884488448798</c:v>
                </c:pt>
                <c:pt idx="1325">
                  <c:v>-0.851485148514897</c:v>
                </c:pt>
                <c:pt idx="1326">
                  <c:v>-0.858085808580896</c:v>
                </c:pt>
                <c:pt idx="1327">
                  <c:v>-0.864686468646894</c:v>
                </c:pt>
                <c:pt idx="1328">
                  <c:v>-0.871287128712893</c:v>
                </c:pt>
                <c:pt idx="1329">
                  <c:v>-0.877887788778906</c:v>
                </c:pt>
                <c:pt idx="1330">
                  <c:v>-0.884488448844905</c:v>
                </c:pt>
                <c:pt idx="1331">
                  <c:v>-0.891089108910904</c:v>
                </c:pt>
                <c:pt idx="1332">
                  <c:v>-0.897689768976903</c:v>
                </c:pt>
                <c:pt idx="1333">
                  <c:v>-0.904290429042902</c:v>
                </c:pt>
                <c:pt idx="1334">
                  <c:v>-0.910891089108901</c:v>
                </c:pt>
                <c:pt idx="1335">
                  <c:v>-0.9174917491749</c:v>
                </c:pt>
                <c:pt idx="1336">
                  <c:v>-0.924092409240899</c:v>
                </c:pt>
                <c:pt idx="1337">
                  <c:v>-0.930693069306898</c:v>
                </c:pt>
                <c:pt idx="1338">
                  <c:v>-0.937293729372897</c:v>
                </c:pt>
                <c:pt idx="1339">
                  <c:v>-0.943894389438896</c:v>
                </c:pt>
                <c:pt idx="1340">
                  <c:v>-0.950495049504994</c:v>
                </c:pt>
                <c:pt idx="1341">
                  <c:v>-0.957095709571007</c:v>
                </c:pt>
                <c:pt idx="1342">
                  <c:v>-0.963696369637006</c:v>
                </c:pt>
                <c:pt idx="1343">
                  <c:v>-0.970297029703005</c:v>
                </c:pt>
                <c:pt idx="1344">
                  <c:v>-0.976897689769004</c:v>
                </c:pt>
                <c:pt idx="1345">
                  <c:v>-0.983498349835003</c:v>
                </c:pt>
                <c:pt idx="1346">
                  <c:v>-0.990099009901002</c:v>
                </c:pt>
                <c:pt idx="1347">
                  <c:v>-0.996699669967</c:v>
                </c:pt>
                <c:pt idx="1348">
                  <c:v>-1.003300330032999</c:v>
                </c:pt>
                <c:pt idx="1349">
                  <c:v>-1.009900990098998</c:v>
                </c:pt>
                <c:pt idx="1350">
                  <c:v>-1.016501650164997</c:v>
                </c:pt>
                <c:pt idx="1351">
                  <c:v>-1.023102310230996</c:v>
                </c:pt>
                <c:pt idx="1352">
                  <c:v>-1.029702970296995</c:v>
                </c:pt>
                <c:pt idx="1353">
                  <c:v>-1.036303630362994</c:v>
                </c:pt>
                <c:pt idx="1354">
                  <c:v>-1.042904290429107</c:v>
                </c:pt>
                <c:pt idx="1355">
                  <c:v>-1.049504950495105</c:v>
                </c:pt>
                <c:pt idx="1356">
                  <c:v>-1.056105610561104</c:v>
                </c:pt>
                <c:pt idx="1357">
                  <c:v>-1.062706270627103</c:v>
                </c:pt>
                <c:pt idx="1358">
                  <c:v>-1.069306930693102</c:v>
                </c:pt>
                <c:pt idx="1359">
                  <c:v>-1.075907590759101</c:v>
                </c:pt>
                <c:pt idx="1360">
                  <c:v>-1.0825082508251</c:v>
                </c:pt>
                <c:pt idx="1361">
                  <c:v>-1.0891089108911</c:v>
                </c:pt>
                <c:pt idx="1362">
                  <c:v>-1.095709570957098</c:v>
                </c:pt>
                <c:pt idx="1363">
                  <c:v>-1.102310231023097</c:v>
                </c:pt>
                <c:pt idx="1364">
                  <c:v>-1.108910891089096</c:v>
                </c:pt>
                <c:pt idx="1365">
                  <c:v>-1.115511551155095</c:v>
                </c:pt>
                <c:pt idx="1366">
                  <c:v>-1.122112211221093</c:v>
                </c:pt>
                <c:pt idx="1367">
                  <c:v>-1.128712871287107</c:v>
                </c:pt>
                <c:pt idx="1368">
                  <c:v>-1.135313531353106</c:v>
                </c:pt>
                <c:pt idx="1369">
                  <c:v>-1.141914191419204</c:v>
                </c:pt>
                <c:pt idx="1370">
                  <c:v>-1.148514851485203</c:v>
                </c:pt>
                <c:pt idx="1371">
                  <c:v>-1.155115511551202</c:v>
                </c:pt>
                <c:pt idx="1372">
                  <c:v>-1.161716171617201</c:v>
                </c:pt>
                <c:pt idx="1373">
                  <c:v>-1.1683168316832</c:v>
                </c:pt>
                <c:pt idx="1374">
                  <c:v>-1.174917491749198</c:v>
                </c:pt>
                <c:pt idx="1375">
                  <c:v>-1.181518151815197</c:v>
                </c:pt>
                <c:pt idx="1376">
                  <c:v>-1.188118811881196</c:v>
                </c:pt>
                <c:pt idx="1377">
                  <c:v>-1.194719471947195</c:v>
                </c:pt>
                <c:pt idx="1378">
                  <c:v>-1.201320132013194</c:v>
                </c:pt>
                <c:pt idx="1379">
                  <c:v>-1.207920792079177</c:v>
                </c:pt>
                <c:pt idx="1380">
                  <c:v>-1.214521452145206</c:v>
                </c:pt>
                <c:pt idx="1381">
                  <c:v>-1.221122112211205</c:v>
                </c:pt>
                <c:pt idx="1382">
                  <c:v>-1.227722772277204</c:v>
                </c:pt>
                <c:pt idx="1383">
                  <c:v>-1.234323432343203</c:v>
                </c:pt>
                <c:pt idx="1384">
                  <c:v>-1.240924092409202</c:v>
                </c:pt>
                <c:pt idx="1385">
                  <c:v>-1.247524752475201</c:v>
                </c:pt>
                <c:pt idx="1386">
                  <c:v>-1.2541254125413</c:v>
                </c:pt>
                <c:pt idx="1387">
                  <c:v>-1.260726072607298</c:v>
                </c:pt>
                <c:pt idx="1388">
                  <c:v>-1.267326732673297</c:v>
                </c:pt>
                <c:pt idx="1389">
                  <c:v>-1.273927392739296</c:v>
                </c:pt>
                <c:pt idx="1390">
                  <c:v>-1.280528052805295</c:v>
                </c:pt>
                <c:pt idx="1391">
                  <c:v>-1.287128712871294</c:v>
                </c:pt>
                <c:pt idx="1392">
                  <c:v>-1.293729372937307</c:v>
                </c:pt>
                <c:pt idx="1393">
                  <c:v>-1.300330033003306</c:v>
                </c:pt>
                <c:pt idx="1394">
                  <c:v>-1.306930693069304</c:v>
                </c:pt>
                <c:pt idx="1395">
                  <c:v>-1.313531353135303</c:v>
                </c:pt>
                <c:pt idx="1396">
                  <c:v>-1.320132013201302</c:v>
                </c:pt>
                <c:pt idx="1397">
                  <c:v>-1.326732673267301</c:v>
                </c:pt>
                <c:pt idx="1398">
                  <c:v>-1.3333333333333</c:v>
                </c:pt>
                <c:pt idx="1399">
                  <c:v>-1.339933993399299</c:v>
                </c:pt>
                <c:pt idx="1400">
                  <c:v>-1.346534653465298</c:v>
                </c:pt>
                <c:pt idx="1401">
                  <c:v>-1.353135313531396</c:v>
                </c:pt>
                <c:pt idx="1402">
                  <c:v>-1.359735973597395</c:v>
                </c:pt>
                <c:pt idx="1403">
                  <c:v>-1.366336633663394</c:v>
                </c:pt>
                <c:pt idx="1404">
                  <c:v>-1.372937293729393</c:v>
                </c:pt>
                <c:pt idx="1405">
                  <c:v>-1.379537953795406</c:v>
                </c:pt>
                <c:pt idx="1406">
                  <c:v>-1.386138613861405</c:v>
                </c:pt>
                <c:pt idx="1407">
                  <c:v>-1.392739273927404</c:v>
                </c:pt>
                <c:pt idx="1408">
                  <c:v>-1.399339933993403</c:v>
                </c:pt>
                <c:pt idx="1409">
                  <c:v>-1.405940594059402</c:v>
                </c:pt>
                <c:pt idx="1410">
                  <c:v>-1.412541254125401</c:v>
                </c:pt>
                <c:pt idx="1411">
                  <c:v>-1.4191419141914</c:v>
                </c:pt>
                <c:pt idx="1412">
                  <c:v>-1.4257425742574</c:v>
                </c:pt>
                <c:pt idx="1413">
                  <c:v>-1.432343234323397</c:v>
                </c:pt>
                <c:pt idx="1414">
                  <c:v>-1.438943894389396</c:v>
                </c:pt>
                <c:pt idx="1415">
                  <c:v>-1.445544554455395</c:v>
                </c:pt>
                <c:pt idx="1416">
                  <c:v>-1.452145214521494</c:v>
                </c:pt>
                <c:pt idx="1417">
                  <c:v>-1.458745874587507</c:v>
                </c:pt>
                <c:pt idx="1418">
                  <c:v>-1.465346534653506</c:v>
                </c:pt>
                <c:pt idx="1419">
                  <c:v>-1.471947194719505</c:v>
                </c:pt>
                <c:pt idx="1420">
                  <c:v>-1.478547854785504</c:v>
                </c:pt>
                <c:pt idx="1421">
                  <c:v>-1.485148514851502</c:v>
                </c:pt>
                <c:pt idx="1422">
                  <c:v>-1.491749174917501</c:v>
                </c:pt>
                <c:pt idx="1423">
                  <c:v>-1.4983498349835</c:v>
                </c:pt>
                <c:pt idx="1424">
                  <c:v>-1.504950495049499</c:v>
                </c:pt>
                <c:pt idx="1425">
                  <c:v>-1.511551155115498</c:v>
                </c:pt>
                <c:pt idx="1426">
                  <c:v>-1.518151815181497</c:v>
                </c:pt>
                <c:pt idx="1427">
                  <c:v>-1.524752475247496</c:v>
                </c:pt>
                <c:pt idx="1428">
                  <c:v>-1.531353135313495</c:v>
                </c:pt>
                <c:pt idx="1429">
                  <c:v>-1.537953795379493</c:v>
                </c:pt>
                <c:pt idx="1430">
                  <c:v>-1.544554455445606</c:v>
                </c:pt>
                <c:pt idx="1431">
                  <c:v>-1.551155115511605</c:v>
                </c:pt>
                <c:pt idx="1432">
                  <c:v>-1.557755775577604</c:v>
                </c:pt>
                <c:pt idx="1433">
                  <c:v>-1.564356435643603</c:v>
                </c:pt>
                <c:pt idx="1434">
                  <c:v>-1.570957095709602</c:v>
                </c:pt>
                <c:pt idx="1435">
                  <c:v>-1.577557755775601</c:v>
                </c:pt>
                <c:pt idx="1436">
                  <c:v>-1.5841584158416</c:v>
                </c:pt>
                <c:pt idx="1437">
                  <c:v>-1.5907590759076</c:v>
                </c:pt>
                <c:pt idx="1438">
                  <c:v>-1.597359735973598</c:v>
                </c:pt>
                <c:pt idx="1439">
                  <c:v>-1.603960396039596</c:v>
                </c:pt>
                <c:pt idx="1440">
                  <c:v>-1.610561056105595</c:v>
                </c:pt>
                <c:pt idx="1441">
                  <c:v>-1.617161716171594</c:v>
                </c:pt>
                <c:pt idx="1442">
                  <c:v>-1.623762376237593</c:v>
                </c:pt>
                <c:pt idx="1443">
                  <c:v>-1.630363036303606</c:v>
                </c:pt>
                <c:pt idx="1444">
                  <c:v>-1.636963696369605</c:v>
                </c:pt>
                <c:pt idx="1445">
                  <c:v>-1.643564356435704</c:v>
                </c:pt>
                <c:pt idx="1446">
                  <c:v>-1.650165016501702</c:v>
                </c:pt>
                <c:pt idx="1447">
                  <c:v>-1.656765676567701</c:v>
                </c:pt>
                <c:pt idx="1448">
                  <c:v>-1.6633663366337</c:v>
                </c:pt>
                <c:pt idx="1449">
                  <c:v>-1.669966996699699</c:v>
                </c:pt>
                <c:pt idx="1450">
                  <c:v>-1.676567656765698</c:v>
                </c:pt>
                <c:pt idx="1451">
                  <c:v>-1.683168316831697</c:v>
                </c:pt>
                <c:pt idx="1452">
                  <c:v>-1.689768976897696</c:v>
                </c:pt>
                <c:pt idx="1453">
                  <c:v>-1.696369636963695</c:v>
                </c:pt>
                <c:pt idx="1454">
                  <c:v>-1.702970297029694</c:v>
                </c:pt>
                <c:pt idx="1455">
                  <c:v>-1.709570957095707</c:v>
                </c:pt>
                <c:pt idx="1456">
                  <c:v>-1.716171617161706</c:v>
                </c:pt>
                <c:pt idx="1457">
                  <c:v>-1.722772277227705</c:v>
                </c:pt>
                <c:pt idx="1458">
                  <c:v>-1.729372937293704</c:v>
                </c:pt>
                <c:pt idx="1459">
                  <c:v>-1.735973597359703</c:v>
                </c:pt>
                <c:pt idx="1460">
                  <c:v>-1.742574257425701</c:v>
                </c:pt>
                <c:pt idx="1461">
                  <c:v>-1.7491749174917</c:v>
                </c:pt>
                <c:pt idx="1462">
                  <c:v>-1.7557755775578</c:v>
                </c:pt>
                <c:pt idx="1463">
                  <c:v>-1.762376237623798</c:v>
                </c:pt>
                <c:pt idx="1464">
                  <c:v>-1.768976897689797</c:v>
                </c:pt>
                <c:pt idx="1465">
                  <c:v>-1.775577557755795</c:v>
                </c:pt>
                <c:pt idx="1466">
                  <c:v>-1.782178217821794</c:v>
                </c:pt>
                <c:pt idx="1467">
                  <c:v>-1.788778877887793</c:v>
                </c:pt>
                <c:pt idx="1468">
                  <c:v>-1.795379537953806</c:v>
                </c:pt>
                <c:pt idx="1469">
                  <c:v>-1.801980198019805</c:v>
                </c:pt>
                <c:pt idx="1470">
                  <c:v>-1.808580858085804</c:v>
                </c:pt>
                <c:pt idx="1471">
                  <c:v>-1.815181518151803</c:v>
                </c:pt>
                <c:pt idx="1472">
                  <c:v>-1.821782178217802</c:v>
                </c:pt>
                <c:pt idx="1473">
                  <c:v>-1.828382838283801</c:v>
                </c:pt>
                <c:pt idx="1474">
                  <c:v>-1.8349834983498</c:v>
                </c:pt>
                <c:pt idx="1475">
                  <c:v>-1.841584158415799</c:v>
                </c:pt>
                <c:pt idx="1476">
                  <c:v>-1.848184818481897</c:v>
                </c:pt>
                <c:pt idx="1477">
                  <c:v>-1.854785478547896</c:v>
                </c:pt>
                <c:pt idx="1478">
                  <c:v>-1.861386138613895</c:v>
                </c:pt>
                <c:pt idx="1479">
                  <c:v>-1.867986798679894</c:v>
                </c:pt>
                <c:pt idx="1480">
                  <c:v>-1.874587458745907</c:v>
                </c:pt>
                <c:pt idx="1481">
                  <c:v>-1.881188118811906</c:v>
                </c:pt>
                <c:pt idx="1482">
                  <c:v>-1.887788778877905</c:v>
                </c:pt>
                <c:pt idx="1483">
                  <c:v>-1.894389438943904</c:v>
                </c:pt>
                <c:pt idx="1484">
                  <c:v>-1.900990099009903</c:v>
                </c:pt>
                <c:pt idx="1485">
                  <c:v>-1.907590759075902</c:v>
                </c:pt>
                <c:pt idx="1486">
                  <c:v>-1.9141914191419</c:v>
                </c:pt>
                <c:pt idx="1487">
                  <c:v>-1.920792079207899</c:v>
                </c:pt>
                <c:pt idx="1488">
                  <c:v>-1.927392739273898</c:v>
                </c:pt>
                <c:pt idx="1489">
                  <c:v>-1.933993399339897</c:v>
                </c:pt>
                <c:pt idx="1490">
                  <c:v>-1.940594059405896</c:v>
                </c:pt>
                <c:pt idx="1491">
                  <c:v>-1.947194719471994</c:v>
                </c:pt>
                <c:pt idx="1492">
                  <c:v>-1.953795379537993</c:v>
                </c:pt>
                <c:pt idx="1493">
                  <c:v>-1.960396039604007</c:v>
                </c:pt>
                <c:pt idx="1494">
                  <c:v>-1.966996699670005</c:v>
                </c:pt>
                <c:pt idx="1495">
                  <c:v>-1.973597359736004</c:v>
                </c:pt>
                <c:pt idx="1496">
                  <c:v>-1.980198019802003</c:v>
                </c:pt>
                <c:pt idx="1497">
                  <c:v>-1.986798679868002</c:v>
                </c:pt>
                <c:pt idx="1498">
                  <c:v>-1.993399339934001</c:v>
                </c:pt>
                <c:pt idx="1499">
                  <c:v>-2.0</c:v>
                </c:pt>
                <c:pt idx="1500">
                  <c:v>-2.006600660065999</c:v>
                </c:pt>
                <c:pt idx="1501">
                  <c:v>-2.013201320131998</c:v>
                </c:pt>
                <c:pt idx="1502">
                  <c:v>-2.019801980197997</c:v>
                </c:pt>
                <c:pt idx="1503">
                  <c:v>-2.026402640263996</c:v>
                </c:pt>
                <c:pt idx="1504">
                  <c:v>-2.033003300329995</c:v>
                </c:pt>
                <c:pt idx="1505">
                  <c:v>-2.039603960395993</c:v>
                </c:pt>
                <c:pt idx="1506">
                  <c:v>-2.046204620462106</c:v>
                </c:pt>
                <c:pt idx="1507">
                  <c:v>-2.052805280528097</c:v>
                </c:pt>
                <c:pt idx="1508">
                  <c:v>-2.059405940594103</c:v>
                </c:pt>
                <c:pt idx="1509">
                  <c:v>-2.066006600660103</c:v>
                </c:pt>
                <c:pt idx="1510">
                  <c:v>-2.072607260726102</c:v>
                </c:pt>
                <c:pt idx="1511">
                  <c:v>-2.079207920792101</c:v>
                </c:pt>
                <c:pt idx="1512">
                  <c:v>-2.085808580858099</c:v>
                </c:pt>
                <c:pt idx="1513">
                  <c:v>-2.092409240924098</c:v>
                </c:pt>
                <c:pt idx="1514">
                  <c:v>-2.099009900990097</c:v>
                </c:pt>
                <c:pt idx="1515">
                  <c:v>-2.105610561056096</c:v>
                </c:pt>
                <c:pt idx="1516">
                  <c:v>-2.112211221122095</c:v>
                </c:pt>
                <c:pt idx="1517">
                  <c:v>-2.118811881188094</c:v>
                </c:pt>
                <c:pt idx="1518">
                  <c:v>-2.125412541254093</c:v>
                </c:pt>
                <c:pt idx="1519">
                  <c:v>-2.132013201320106</c:v>
                </c:pt>
                <c:pt idx="1520">
                  <c:v>-2.138613861386105</c:v>
                </c:pt>
                <c:pt idx="1521">
                  <c:v>-2.145214521452203</c:v>
                </c:pt>
                <c:pt idx="1522">
                  <c:v>-2.151815181518196</c:v>
                </c:pt>
                <c:pt idx="1523">
                  <c:v>-2.158415841584201</c:v>
                </c:pt>
                <c:pt idx="1524">
                  <c:v>-2.1650165016502</c:v>
                </c:pt>
                <c:pt idx="1525">
                  <c:v>-2.171617161716199</c:v>
                </c:pt>
                <c:pt idx="1526">
                  <c:v>-2.178217821782198</c:v>
                </c:pt>
                <c:pt idx="1527">
                  <c:v>-2.184818481848197</c:v>
                </c:pt>
                <c:pt idx="1528">
                  <c:v>-2.191419141914196</c:v>
                </c:pt>
                <c:pt idx="1529">
                  <c:v>-2.198019801980195</c:v>
                </c:pt>
                <c:pt idx="1530">
                  <c:v>-2.204620462046193</c:v>
                </c:pt>
                <c:pt idx="1531">
                  <c:v>-2.211221122112207</c:v>
                </c:pt>
                <c:pt idx="1532">
                  <c:v>-2.217821782178206</c:v>
                </c:pt>
                <c:pt idx="1533">
                  <c:v>-2.224422442244204</c:v>
                </c:pt>
                <c:pt idx="1534">
                  <c:v>-2.231023102310203</c:v>
                </c:pt>
                <c:pt idx="1535">
                  <c:v>-2.237623762376202</c:v>
                </c:pt>
                <c:pt idx="1536">
                  <c:v>-2.244224422442201</c:v>
                </c:pt>
                <c:pt idx="1537">
                  <c:v>-2.2508250825083</c:v>
                </c:pt>
                <c:pt idx="1538">
                  <c:v>-2.257425742574298</c:v>
                </c:pt>
                <c:pt idx="1539">
                  <c:v>-2.264026402640297</c:v>
                </c:pt>
                <c:pt idx="1540">
                  <c:v>-2.270627062706296</c:v>
                </c:pt>
                <c:pt idx="1541">
                  <c:v>-2.277227722772295</c:v>
                </c:pt>
                <c:pt idx="1542">
                  <c:v>-2.283828382838294</c:v>
                </c:pt>
                <c:pt idx="1543">
                  <c:v>-2.290429042904293</c:v>
                </c:pt>
                <c:pt idx="1544">
                  <c:v>-2.297029702970307</c:v>
                </c:pt>
                <c:pt idx="1545">
                  <c:v>-2.303630363036305</c:v>
                </c:pt>
                <c:pt idx="1546">
                  <c:v>-2.310231023102304</c:v>
                </c:pt>
                <c:pt idx="1547">
                  <c:v>-2.316831683168302</c:v>
                </c:pt>
                <c:pt idx="1548">
                  <c:v>-2.323432343234302</c:v>
                </c:pt>
                <c:pt idx="1549">
                  <c:v>-2.330033003300301</c:v>
                </c:pt>
                <c:pt idx="1550">
                  <c:v>-2.3366336633663</c:v>
                </c:pt>
                <c:pt idx="1551">
                  <c:v>-2.343234323432298</c:v>
                </c:pt>
                <c:pt idx="1552">
                  <c:v>-2.349834983498397</c:v>
                </c:pt>
                <c:pt idx="1553">
                  <c:v>-2.356435643564396</c:v>
                </c:pt>
                <c:pt idx="1554">
                  <c:v>-2.363036303630395</c:v>
                </c:pt>
                <c:pt idx="1555">
                  <c:v>-2.369636963696394</c:v>
                </c:pt>
                <c:pt idx="1556">
                  <c:v>-2.376237623762407</c:v>
                </c:pt>
                <c:pt idx="1557">
                  <c:v>-2.382838283828406</c:v>
                </c:pt>
                <c:pt idx="1558">
                  <c:v>-2.389438943894405</c:v>
                </c:pt>
                <c:pt idx="1559">
                  <c:v>-2.396039603960403</c:v>
                </c:pt>
                <c:pt idx="1560">
                  <c:v>-2.402640264026402</c:v>
                </c:pt>
                <c:pt idx="1561">
                  <c:v>-2.4092409240924</c:v>
                </c:pt>
                <c:pt idx="1562">
                  <c:v>-2.415841584158398</c:v>
                </c:pt>
                <c:pt idx="1563">
                  <c:v>-2.422442244224399</c:v>
                </c:pt>
                <c:pt idx="1564">
                  <c:v>-2.429042904290398</c:v>
                </c:pt>
                <c:pt idx="1565">
                  <c:v>-2.435643564356397</c:v>
                </c:pt>
                <c:pt idx="1566">
                  <c:v>-2.442244224422396</c:v>
                </c:pt>
                <c:pt idx="1567">
                  <c:v>-2.448844884488494</c:v>
                </c:pt>
                <c:pt idx="1568">
                  <c:v>-2.455445544554493</c:v>
                </c:pt>
                <c:pt idx="1569">
                  <c:v>-2.462046204620506</c:v>
                </c:pt>
                <c:pt idx="1570">
                  <c:v>-2.468646864686505</c:v>
                </c:pt>
                <c:pt idx="1571">
                  <c:v>-2.475247524752504</c:v>
                </c:pt>
                <c:pt idx="1572">
                  <c:v>-2.481848184818487</c:v>
                </c:pt>
                <c:pt idx="1573">
                  <c:v>-2.488448844884502</c:v>
                </c:pt>
                <c:pt idx="1574">
                  <c:v>-2.495049504950499</c:v>
                </c:pt>
                <c:pt idx="1575">
                  <c:v>-2.5016501650165</c:v>
                </c:pt>
                <c:pt idx="1576">
                  <c:v>-2.5082508250825</c:v>
                </c:pt>
                <c:pt idx="1577">
                  <c:v>-2.514851485148498</c:v>
                </c:pt>
                <c:pt idx="1578">
                  <c:v>-2.521452145214496</c:v>
                </c:pt>
                <c:pt idx="1579">
                  <c:v>-2.528052805280495</c:v>
                </c:pt>
                <c:pt idx="1580">
                  <c:v>-2.534653465346494</c:v>
                </c:pt>
                <c:pt idx="1581">
                  <c:v>-2.541254125412493</c:v>
                </c:pt>
                <c:pt idx="1582">
                  <c:v>-2.547854785478606</c:v>
                </c:pt>
                <c:pt idx="1583">
                  <c:v>-2.554455445544602</c:v>
                </c:pt>
                <c:pt idx="1584">
                  <c:v>-2.561056105610604</c:v>
                </c:pt>
                <c:pt idx="1585">
                  <c:v>-2.567656765676602</c:v>
                </c:pt>
                <c:pt idx="1586">
                  <c:v>-2.574257425742601</c:v>
                </c:pt>
                <c:pt idx="1587">
                  <c:v>-2.580858085808599</c:v>
                </c:pt>
                <c:pt idx="1588">
                  <c:v>-2.5874587458746</c:v>
                </c:pt>
                <c:pt idx="1589">
                  <c:v>-2.594059405940598</c:v>
                </c:pt>
                <c:pt idx="1590">
                  <c:v>-2.600660066006597</c:v>
                </c:pt>
                <c:pt idx="1591">
                  <c:v>-2.607260726072596</c:v>
                </c:pt>
                <c:pt idx="1592">
                  <c:v>-2.613861386138595</c:v>
                </c:pt>
                <c:pt idx="1593">
                  <c:v>-2.620462046204594</c:v>
                </c:pt>
                <c:pt idx="1594">
                  <c:v>-2.627062706270607</c:v>
                </c:pt>
                <c:pt idx="1595">
                  <c:v>-2.633663366336606</c:v>
                </c:pt>
                <c:pt idx="1596">
                  <c:v>-2.640264026402605</c:v>
                </c:pt>
                <c:pt idx="1597">
                  <c:v>-2.646864686468703</c:v>
                </c:pt>
                <c:pt idx="1598">
                  <c:v>-2.653465346534702</c:v>
                </c:pt>
                <c:pt idx="1599">
                  <c:v>-2.660066006600701</c:v>
                </c:pt>
                <c:pt idx="1600">
                  <c:v>-2.6666666666667</c:v>
                </c:pt>
                <c:pt idx="1601">
                  <c:v>-2.6732673267327</c:v>
                </c:pt>
                <c:pt idx="1602">
                  <c:v>-2.679867986798698</c:v>
                </c:pt>
                <c:pt idx="1603">
                  <c:v>-2.686468646864696</c:v>
                </c:pt>
                <c:pt idx="1604">
                  <c:v>-2.693069306930695</c:v>
                </c:pt>
                <c:pt idx="1605">
                  <c:v>-2.699669966996694</c:v>
                </c:pt>
                <c:pt idx="1606">
                  <c:v>-2.706270627062693</c:v>
                </c:pt>
                <c:pt idx="1607">
                  <c:v>-2.712871287128706</c:v>
                </c:pt>
                <c:pt idx="1608">
                  <c:v>-2.719471947194705</c:v>
                </c:pt>
                <c:pt idx="1609">
                  <c:v>-2.726072607260704</c:v>
                </c:pt>
                <c:pt idx="1610">
                  <c:v>-2.732673267326703</c:v>
                </c:pt>
                <c:pt idx="1611">
                  <c:v>-2.739273927392702</c:v>
                </c:pt>
                <c:pt idx="1612">
                  <c:v>-2.745874587458701</c:v>
                </c:pt>
                <c:pt idx="1613">
                  <c:v>-2.752475247524799</c:v>
                </c:pt>
                <c:pt idx="1614">
                  <c:v>-2.759075907590798</c:v>
                </c:pt>
                <c:pt idx="1615">
                  <c:v>-2.765676567656797</c:v>
                </c:pt>
                <c:pt idx="1616">
                  <c:v>-2.772277227722796</c:v>
                </c:pt>
                <c:pt idx="1617">
                  <c:v>-2.778877887788795</c:v>
                </c:pt>
                <c:pt idx="1618">
                  <c:v>-2.785478547854794</c:v>
                </c:pt>
                <c:pt idx="1619">
                  <c:v>-2.792079207920807</c:v>
                </c:pt>
                <c:pt idx="1620">
                  <c:v>-2.798679867986806</c:v>
                </c:pt>
                <c:pt idx="1621">
                  <c:v>-2.805280528052805</c:v>
                </c:pt>
                <c:pt idx="1622">
                  <c:v>-2.811881188118797</c:v>
                </c:pt>
                <c:pt idx="1623">
                  <c:v>-2.818481848184803</c:v>
                </c:pt>
                <c:pt idx="1624">
                  <c:v>-2.825082508250801</c:v>
                </c:pt>
                <c:pt idx="1625">
                  <c:v>-2.8316831683168</c:v>
                </c:pt>
                <c:pt idx="1626">
                  <c:v>-2.838283828382799</c:v>
                </c:pt>
                <c:pt idx="1627">
                  <c:v>-2.844884488448798</c:v>
                </c:pt>
                <c:pt idx="1628">
                  <c:v>-2.851485148514897</c:v>
                </c:pt>
                <c:pt idx="1629">
                  <c:v>-2.858085808580896</c:v>
                </c:pt>
                <c:pt idx="1630">
                  <c:v>-2.864686468646894</c:v>
                </c:pt>
                <c:pt idx="1631">
                  <c:v>-2.871287128712893</c:v>
                </c:pt>
                <c:pt idx="1632">
                  <c:v>-2.877887788778906</c:v>
                </c:pt>
                <c:pt idx="1633">
                  <c:v>-2.884488448844905</c:v>
                </c:pt>
                <c:pt idx="1634">
                  <c:v>-2.891089108910904</c:v>
                </c:pt>
                <c:pt idx="1635">
                  <c:v>-2.897689768976903</c:v>
                </c:pt>
                <c:pt idx="1636">
                  <c:v>-2.904290429042902</c:v>
                </c:pt>
                <c:pt idx="1637">
                  <c:v>-2.910891089108901</c:v>
                </c:pt>
                <c:pt idx="1638">
                  <c:v>-2.9174917491749</c:v>
                </c:pt>
                <c:pt idx="1639">
                  <c:v>-2.924092409240898</c:v>
                </c:pt>
                <c:pt idx="1640">
                  <c:v>-2.930693069306898</c:v>
                </c:pt>
                <c:pt idx="1641">
                  <c:v>-2.937293729372897</c:v>
                </c:pt>
                <c:pt idx="1642">
                  <c:v>-2.943894389438896</c:v>
                </c:pt>
                <c:pt idx="1643">
                  <c:v>-2.950495049504994</c:v>
                </c:pt>
                <c:pt idx="1644">
                  <c:v>-2.957095709571007</c:v>
                </c:pt>
                <c:pt idx="1645">
                  <c:v>-2.963696369637006</c:v>
                </c:pt>
                <c:pt idx="1646">
                  <c:v>-2.970297029703004</c:v>
                </c:pt>
                <c:pt idx="1647">
                  <c:v>-2.976897689769002</c:v>
                </c:pt>
                <c:pt idx="1648">
                  <c:v>-2.983498349835003</c:v>
                </c:pt>
                <c:pt idx="1649">
                  <c:v>-2.990099009901002</c:v>
                </c:pt>
                <c:pt idx="1650">
                  <c:v>-2.996699669967</c:v>
                </c:pt>
                <c:pt idx="1651">
                  <c:v>-3.003300330033</c:v>
                </c:pt>
                <c:pt idx="1652">
                  <c:v>-3.009900990098998</c:v>
                </c:pt>
                <c:pt idx="1653">
                  <c:v>-3.016501650164997</c:v>
                </c:pt>
                <c:pt idx="1654">
                  <c:v>-3.023102310230996</c:v>
                </c:pt>
                <c:pt idx="1655">
                  <c:v>-3.029702970296995</c:v>
                </c:pt>
                <c:pt idx="1656">
                  <c:v>-3.036303630362994</c:v>
                </c:pt>
                <c:pt idx="1657">
                  <c:v>-3.042904290429107</c:v>
                </c:pt>
                <c:pt idx="1658">
                  <c:v>-3.049504950495105</c:v>
                </c:pt>
                <c:pt idx="1659">
                  <c:v>-3.056105610561104</c:v>
                </c:pt>
                <c:pt idx="1660">
                  <c:v>-3.062706270627103</c:v>
                </c:pt>
                <c:pt idx="1661">
                  <c:v>-3.069306930693102</c:v>
                </c:pt>
                <c:pt idx="1662">
                  <c:v>-3.075907590759101</c:v>
                </c:pt>
                <c:pt idx="1663">
                  <c:v>-3.0825082508251</c:v>
                </c:pt>
                <c:pt idx="1664">
                  <c:v>-3.089108910891099</c:v>
                </c:pt>
                <c:pt idx="1665">
                  <c:v>-3.095709570957098</c:v>
                </c:pt>
                <c:pt idx="1666">
                  <c:v>-3.102310231023097</c:v>
                </c:pt>
                <c:pt idx="1667">
                  <c:v>-3.108910891089096</c:v>
                </c:pt>
                <c:pt idx="1668">
                  <c:v>-3.115511551155094</c:v>
                </c:pt>
                <c:pt idx="1669">
                  <c:v>-3.122112211221093</c:v>
                </c:pt>
                <c:pt idx="1670">
                  <c:v>-3.128712871287106</c:v>
                </c:pt>
                <c:pt idx="1671">
                  <c:v>-3.135313531353106</c:v>
                </c:pt>
                <c:pt idx="1672">
                  <c:v>-3.141914191419204</c:v>
                </c:pt>
                <c:pt idx="1673">
                  <c:v>-3.148514851485202</c:v>
                </c:pt>
                <c:pt idx="1674">
                  <c:v>-3.155115511551202</c:v>
                </c:pt>
                <c:pt idx="1675">
                  <c:v>-3.161716171617201</c:v>
                </c:pt>
                <c:pt idx="1676">
                  <c:v>-3.1683168316832</c:v>
                </c:pt>
                <c:pt idx="1677">
                  <c:v>-3.174917491749198</c:v>
                </c:pt>
                <c:pt idx="1678">
                  <c:v>-3.181518151815197</c:v>
                </c:pt>
                <c:pt idx="1679">
                  <c:v>-3.188118811881196</c:v>
                </c:pt>
                <c:pt idx="1680">
                  <c:v>-3.194719471947195</c:v>
                </c:pt>
                <c:pt idx="1681">
                  <c:v>-3.201320132013194</c:v>
                </c:pt>
                <c:pt idx="1682">
                  <c:v>-3.207920792079192</c:v>
                </c:pt>
                <c:pt idx="1683">
                  <c:v>-3.214521452145206</c:v>
                </c:pt>
                <c:pt idx="1684">
                  <c:v>-3.221122112211205</c:v>
                </c:pt>
                <c:pt idx="1685">
                  <c:v>-3.227722772277203</c:v>
                </c:pt>
                <c:pt idx="1686">
                  <c:v>-3.234323432343203</c:v>
                </c:pt>
                <c:pt idx="1687">
                  <c:v>-3.240924092409202</c:v>
                </c:pt>
                <c:pt idx="1688">
                  <c:v>-3.2475247524752</c:v>
                </c:pt>
                <c:pt idx="1689">
                  <c:v>-3.2541254125413</c:v>
                </c:pt>
                <c:pt idx="1690">
                  <c:v>-3.260726072607297</c:v>
                </c:pt>
                <c:pt idx="1691">
                  <c:v>-3.267326732673296</c:v>
                </c:pt>
                <c:pt idx="1692">
                  <c:v>-3.273927392739296</c:v>
                </c:pt>
                <c:pt idx="1693">
                  <c:v>-3.280528052805294</c:v>
                </c:pt>
                <c:pt idx="1694">
                  <c:v>-3.287128712871294</c:v>
                </c:pt>
                <c:pt idx="1695">
                  <c:v>-3.293729372937308</c:v>
                </c:pt>
                <c:pt idx="1696">
                  <c:v>-3.300330033003306</c:v>
                </c:pt>
                <c:pt idx="1697">
                  <c:v>-3.306930693069304</c:v>
                </c:pt>
                <c:pt idx="1698">
                  <c:v>-3.313531353135303</c:v>
                </c:pt>
                <c:pt idx="1699">
                  <c:v>-3.320132013201302</c:v>
                </c:pt>
                <c:pt idx="1700">
                  <c:v>-3.326732673267301</c:v>
                </c:pt>
                <c:pt idx="1701">
                  <c:v>-3.3333333333333</c:v>
                </c:pt>
                <c:pt idx="1702">
                  <c:v>-3.339933993399283</c:v>
                </c:pt>
                <c:pt idx="1703">
                  <c:v>-3.346534653465298</c:v>
                </c:pt>
                <c:pt idx="1704">
                  <c:v>-3.353135313531396</c:v>
                </c:pt>
                <c:pt idx="1705">
                  <c:v>-3.359735973597395</c:v>
                </c:pt>
                <c:pt idx="1706">
                  <c:v>-3.366336633663394</c:v>
                </c:pt>
                <c:pt idx="1707">
                  <c:v>-3.372937293729393</c:v>
                </c:pt>
                <c:pt idx="1708">
                  <c:v>-3.379537953795406</c:v>
                </c:pt>
                <c:pt idx="1709">
                  <c:v>-3.386138613861405</c:v>
                </c:pt>
                <c:pt idx="1710">
                  <c:v>-3.392739273927404</c:v>
                </c:pt>
                <c:pt idx="1711">
                  <c:v>-3.399339933993402</c:v>
                </c:pt>
                <c:pt idx="1712">
                  <c:v>-3.405940594059402</c:v>
                </c:pt>
                <c:pt idx="1713">
                  <c:v>-3.412541254125401</c:v>
                </c:pt>
                <c:pt idx="1714">
                  <c:v>-3.4191419141914</c:v>
                </c:pt>
                <c:pt idx="1715">
                  <c:v>-3.4257425742574</c:v>
                </c:pt>
                <c:pt idx="1716">
                  <c:v>-3.432343234323397</c:v>
                </c:pt>
                <c:pt idx="1717">
                  <c:v>-3.438943894389396</c:v>
                </c:pt>
                <c:pt idx="1718">
                  <c:v>-3.445544554455395</c:v>
                </c:pt>
                <c:pt idx="1719">
                  <c:v>-3.452145214521494</c:v>
                </c:pt>
                <c:pt idx="1720">
                  <c:v>-3.458745874587507</c:v>
                </c:pt>
                <c:pt idx="1721">
                  <c:v>-3.465346534653506</c:v>
                </c:pt>
                <c:pt idx="1722">
                  <c:v>-3.471947194719498</c:v>
                </c:pt>
                <c:pt idx="1723">
                  <c:v>-3.478547854785504</c:v>
                </c:pt>
                <c:pt idx="1724">
                  <c:v>-3.485148514851502</c:v>
                </c:pt>
                <c:pt idx="1725">
                  <c:v>-3.4917491749175</c:v>
                </c:pt>
                <c:pt idx="1726">
                  <c:v>-3.498349834983498</c:v>
                </c:pt>
                <c:pt idx="1727">
                  <c:v>-3.504950495049499</c:v>
                </c:pt>
                <c:pt idx="1728">
                  <c:v>-3.511551155115498</c:v>
                </c:pt>
                <c:pt idx="1729">
                  <c:v>-3.518151815181497</c:v>
                </c:pt>
                <c:pt idx="1730">
                  <c:v>-3.524752475247496</c:v>
                </c:pt>
                <c:pt idx="1731">
                  <c:v>-3.531353135313493</c:v>
                </c:pt>
                <c:pt idx="1732">
                  <c:v>-3.537953795379494</c:v>
                </c:pt>
                <c:pt idx="1733">
                  <c:v>-3.544554455445606</c:v>
                </c:pt>
                <c:pt idx="1734">
                  <c:v>-3.551155115511603</c:v>
                </c:pt>
                <c:pt idx="1735">
                  <c:v>-3.557755775577604</c:v>
                </c:pt>
                <c:pt idx="1736">
                  <c:v>-3.564356435643603</c:v>
                </c:pt>
                <c:pt idx="1737">
                  <c:v>-3.570957095709602</c:v>
                </c:pt>
                <c:pt idx="1738">
                  <c:v>-3.577557755775601</c:v>
                </c:pt>
                <c:pt idx="1739">
                  <c:v>-3.5841584158416</c:v>
                </c:pt>
                <c:pt idx="1740">
                  <c:v>-3.5907590759076</c:v>
                </c:pt>
                <c:pt idx="1741">
                  <c:v>-3.597359735973598</c:v>
                </c:pt>
                <c:pt idx="1742">
                  <c:v>-3.603960396039596</c:v>
                </c:pt>
                <c:pt idx="1743">
                  <c:v>-3.610561056105595</c:v>
                </c:pt>
                <c:pt idx="1744">
                  <c:v>-3.617161716171594</c:v>
                </c:pt>
                <c:pt idx="1745">
                  <c:v>-3.623762376237593</c:v>
                </c:pt>
                <c:pt idx="1746">
                  <c:v>-3.630363036303606</c:v>
                </c:pt>
                <c:pt idx="1747">
                  <c:v>-3.636963696369602</c:v>
                </c:pt>
                <c:pt idx="1748">
                  <c:v>-3.643564356435703</c:v>
                </c:pt>
                <c:pt idx="1749">
                  <c:v>-3.650165016501702</c:v>
                </c:pt>
                <c:pt idx="1750">
                  <c:v>-3.6567656765677</c:v>
                </c:pt>
                <c:pt idx="1751">
                  <c:v>-3.6633663366337</c:v>
                </c:pt>
                <c:pt idx="1752">
                  <c:v>-3.669966996699699</c:v>
                </c:pt>
                <c:pt idx="1753">
                  <c:v>-3.676567656765698</c:v>
                </c:pt>
                <c:pt idx="1754">
                  <c:v>-3.683168316831697</c:v>
                </c:pt>
                <c:pt idx="1755">
                  <c:v>-3.689768976897696</c:v>
                </c:pt>
                <c:pt idx="1756">
                  <c:v>-3.696369636963693</c:v>
                </c:pt>
                <c:pt idx="1757">
                  <c:v>-3.702970297029694</c:v>
                </c:pt>
                <c:pt idx="1758">
                  <c:v>-3.709570957095707</c:v>
                </c:pt>
                <c:pt idx="1759">
                  <c:v>-3.716171617161706</c:v>
                </c:pt>
                <c:pt idx="1760">
                  <c:v>-3.722772277227705</c:v>
                </c:pt>
                <c:pt idx="1761">
                  <c:v>-3.729372937293704</c:v>
                </c:pt>
                <c:pt idx="1762">
                  <c:v>-3.735973597359703</c:v>
                </c:pt>
                <c:pt idx="1763">
                  <c:v>-3.742574257425701</c:v>
                </c:pt>
                <c:pt idx="1764">
                  <c:v>-3.7491749174917</c:v>
                </c:pt>
                <c:pt idx="1765">
                  <c:v>-3.7557755775578</c:v>
                </c:pt>
                <c:pt idx="1766">
                  <c:v>-3.762376237623798</c:v>
                </c:pt>
                <c:pt idx="1767">
                  <c:v>-3.768976897689796</c:v>
                </c:pt>
                <c:pt idx="1768">
                  <c:v>-3.775577557755795</c:v>
                </c:pt>
                <c:pt idx="1769">
                  <c:v>-3.782178217821794</c:v>
                </c:pt>
                <c:pt idx="1770">
                  <c:v>-3.788778877887793</c:v>
                </c:pt>
                <c:pt idx="1771">
                  <c:v>-3.795379537953806</c:v>
                </c:pt>
                <c:pt idx="1772">
                  <c:v>-3.801980198019804</c:v>
                </c:pt>
                <c:pt idx="1773">
                  <c:v>-3.808580858085804</c:v>
                </c:pt>
                <c:pt idx="1774">
                  <c:v>-3.815181518151803</c:v>
                </c:pt>
                <c:pt idx="1775">
                  <c:v>-3.821782178217802</c:v>
                </c:pt>
                <c:pt idx="1776">
                  <c:v>-3.8283828382838</c:v>
                </c:pt>
                <c:pt idx="1777">
                  <c:v>-3.834983498349799</c:v>
                </c:pt>
                <c:pt idx="1778">
                  <c:v>-3.8415841584158</c:v>
                </c:pt>
                <c:pt idx="1779">
                  <c:v>-3.848184818481897</c:v>
                </c:pt>
                <c:pt idx="1780">
                  <c:v>-3.854785478547896</c:v>
                </c:pt>
                <c:pt idx="1781">
                  <c:v>-3.861386138613895</c:v>
                </c:pt>
                <c:pt idx="1782">
                  <c:v>-3.867986798679894</c:v>
                </c:pt>
                <c:pt idx="1783">
                  <c:v>-3.874587458745907</c:v>
                </c:pt>
                <c:pt idx="1784">
                  <c:v>-3.881188118811906</c:v>
                </c:pt>
                <c:pt idx="1785">
                  <c:v>-3.887788778877904</c:v>
                </c:pt>
                <c:pt idx="1786">
                  <c:v>-3.894389438943904</c:v>
                </c:pt>
                <c:pt idx="1787">
                  <c:v>-3.900990099009903</c:v>
                </c:pt>
                <c:pt idx="1788">
                  <c:v>-3.907590759075901</c:v>
                </c:pt>
                <c:pt idx="1789">
                  <c:v>-3.9141914191419</c:v>
                </c:pt>
                <c:pt idx="1790">
                  <c:v>-3.920792079207899</c:v>
                </c:pt>
                <c:pt idx="1791">
                  <c:v>-3.927392739273898</c:v>
                </c:pt>
                <c:pt idx="1792">
                  <c:v>-3.933993399339897</c:v>
                </c:pt>
                <c:pt idx="1793">
                  <c:v>-3.940594059405896</c:v>
                </c:pt>
                <c:pt idx="1794">
                  <c:v>-3.947194719471994</c:v>
                </c:pt>
                <c:pt idx="1795">
                  <c:v>-3.953795379537993</c:v>
                </c:pt>
                <c:pt idx="1796">
                  <c:v>-3.960396039604007</c:v>
                </c:pt>
                <c:pt idx="1797">
                  <c:v>-3.966996699670005</c:v>
                </c:pt>
                <c:pt idx="1798">
                  <c:v>-3.973597359736004</c:v>
                </c:pt>
                <c:pt idx="1799">
                  <c:v>-3.980198019802003</c:v>
                </c:pt>
                <c:pt idx="1800">
                  <c:v>-3.986798679868002</c:v>
                </c:pt>
                <c:pt idx="1801">
                  <c:v>-3.993399339934001</c:v>
                </c:pt>
                <c:pt idx="1802">
                  <c:v>-4.0</c:v>
                </c:pt>
                <c:pt idx="1803">
                  <c:v>-4.006600660065994</c:v>
                </c:pt>
                <c:pt idx="1804">
                  <c:v>-4.013201320131998</c:v>
                </c:pt>
                <c:pt idx="1805">
                  <c:v>-4.019801980197997</c:v>
                </c:pt>
                <c:pt idx="1806">
                  <c:v>-4.026402640263996</c:v>
                </c:pt>
                <c:pt idx="1807">
                  <c:v>-4.033003300329994</c:v>
                </c:pt>
                <c:pt idx="1808">
                  <c:v>-4.039603960395993</c:v>
                </c:pt>
                <c:pt idx="1809">
                  <c:v>-4.046204620462106</c:v>
                </c:pt>
                <c:pt idx="1810">
                  <c:v>-4.052805280528105</c:v>
                </c:pt>
                <c:pt idx="1811">
                  <c:v>-4.059405940594104</c:v>
                </c:pt>
                <c:pt idx="1812">
                  <c:v>-4.066006600660103</c:v>
                </c:pt>
                <c:pt idx="1813">
                  <c:v>-4.072607260726102</c:v>
                </c:pt>
                <c:pt idx="1814">
                  <c:v>-4.0792079207921</c:v>
                </c:pt>
                <c:pt idx="1815">
                  <c:v>-4.085808580858099</c:v>
                </c:pt>
                <c:pt idx="1816">
                  <c:v>-4.092409240924097</c:v>
                </c:pt>
                <c:pt idx="1817">
                  <c:v>-4.099009900990097</c:v>
                </c:pt>
                <c:pt idx="1818">
                  <c:v>-4.105610561056074</c:v>
                </c:pt>
                <c:pt idx="1819">
                  <c:v>-4.112211221122084</c:v>
                </c:pt>
                <c:pt idx="1820">
                  <c:v>-4.118811881188077</c:v>
                </c:pt>
                <c:pt idx="1821">
                  <c:v>-4.125412541254074</c:v>
                </c:pt>
                <c:pt idx="1822">
                  <c:v>-4.132013201320106</c:v>
                </c:pt>
                <c:pt idx="1823">
                  <c:v>-4.138613861386105</c:v>
                </c:pt>
                <c:pt idx="1824">
                  <c:v>-4.145214521452194</c:v>
                </c:pt>
                <c:pt idx="1825">
                  <c:v>-4.1518151815182</c:v>
                </c:pt>
                <c:pt idx="1826">
                  <c:v>-4.158415841584183</c:v>
                </c:pt>
                <c:pt idx="1827">
                  <c:v>-4.16501650165018</c:v>
                </c:pt>
                <c:pt idx="1828">
                  <c:v>-4.171617161716199</c:v>
                </c:pt>
                <c:pt idx="1829">
                  <c:v>-4.178217821782198</c:v>
                </c:pt>
                <c:pt idx="1830">
                  <c:v>-4.184818481848197</c:v>
                </c:pt>
                <c:pt idx="1831">
                  <c:v>-4.191419141914195</c:v>
                </c:pt>
                <c:pt idx="1832">
                  <c:v>-4.198019801980195</c:v>
                </c:pt>
                <c:pt idx="1833">
                  <c:v>-4.204620462046194</c:v>
                </c:pt>
                <c:pt idx="1834">
                  <c:v>-4.21122112211221</c:v>
                </c:pt>
                <c:pt idx="1835">
                  <c:v>-4.217821782178205</c:v>
                </c:pt>
                <c:pt idx="1836">
                  <c:v>-4.224422442244204</c:v>
                </c:pt>
                <c:pt idx="1837">
                  <c:v>-4.23102310231021</c:v>
                </c:pt>
                <c:pt idx="1838">
                  <c:v>-4.237623762376202</c:v>
                </c:pt>
                <c:pt idx="1839">
                  <c:v>-4.244224422442201</c:v>
                </c:pt>
                <c:pt idx="1840">
                  <c:v>-4.2508250825083</c:v>
                </c:pt>
                <c:pt idx="1841">
                  <c:v>-4.257425742574298</c:v>
                </c:pt>
                <c:pt idx="1842">
                  <c:v>-4.264026402640297</c:v>
                </c:pt>
                <c:pt idx="1843">
                  <c:v>-4.270627062706296</c:v>
                </c:pt>
                <c:pt idx="1844">
                  <c:v>-4.277227722772296</c:v>
                </c:pt>
                <c:pt idx="1845">
                  <c:v>-4.283828382838295</c:v>
                </c:pt>
                <c:pt idx="1846">
                  <c:v>-4.290429042904293</c:v>
                </c:pt>
                <c:pt idx="1847">
                  <c:v>-4.297029702970307</c:v>
                </c:pt>
                <c:pt idx="1848">
                  <c:v>-4.303630363036305</c:v>
                </c:pt>
                <c:pt idx="1849">
                  <c:v>-4.310231023102304</c:v>
                </c:pt>
                <c:pt idx="1850">
                  <c:v>-4.316831683168303</c:v>
                </c:pt>
                <c:pt idx="1851">
                  <c:v>-4.323432343234302</c:v>
                </c:pt>
                <c:pt idx="1852">
                  <c:v>-4.3300330033003</c:v>
                </c:pt>
                <c:pt idx="1853">
                  <c:v>-4.3366336633663</c:v>
                </c:pt>
                <c:pt idx="1854">
                  <c:v>-4.343234323432298</c:v>
                </c:pt>
                <c:pt idx="1855">
                  <c:v>-4.349834983498397</c:v>
                </c:pt>
                <c:pt idx="1856">
                  <c:v>-4.356435643564396</c:v>
                </c:pt>
                <c:pt idx="1857">
                  <c:v>-4.363036303630395</c:v>
                </c:pt>
                <c:pt idx="1858">
                  <c:v>-4.369636963696394</c:v>
                </c:pt>
                <c:pt idx="1859">
                  <c:v>-4.376237623762406</c:v>
                </c:pt>
                <c:pt idx="1860">
                  <c:v>-4.382838283828406</c:v>
                </c:pt>
                <c:pt idx="1861">
                  <c:v>-4.389438943894404</c:v>
                </c:pt>
                <c:pt idx="1862">
                  <c:v>-4.396039603960403</c:v>
                </c:pt>
                <c:pt idx="1863">
                  <c:v>-4.402640264026401</c:v>
                </c:pt>
                <c:pt idx="1864">
                  <c:v>-4.4092409240924</c:v>
                </c:pt>
                <c:pt idx="1865">
                  <c:v>-4.4158415841584</c:v>
                </c:pt>
                <c:pt idx="1866">
                  <c:v>-4.4224422442244</c:v>
                </c:pt>
                <c:pt idx="1867">
                  <c:v>-4.429042904290398</c:v>
                </c:pt>
                <c:pt idx="1868">
                  <c:v>-4.435643564356396</c:v>
                </c:pt>
                <c:pt idx="1869">
                  <c:v>-4.442244224422395</c:v>
                </c:pt>
                <c:pt idx="1870">
                  <c:v>-4.448844884488494</c:v>
                </c:pt>
                <c:pt idx="1871">
                  <c:v>-4.45544554455449</c:v>
                </c:pt>
                <c:pt idx="1872">
                  <c:v>-4.462046204620506</c:v>
                </c:pt>
                <c:pt idx="1873">
                  <c:v>-4.468646864686505</c:v>
                </c:pt>
                <c:pt idx="1874">
                  <c:v>-4.47524752475251</c:v>
                </c:pt>
                <c:pt idx="1875">
                  <c:v>-4.48184818481851</c:v>
                </c:pt>
                <c:pt idx="1876">
                  <c:v>-4.488448844884501</c:v>
                </c:pt>
                <c:pt idx="1877">
                  <c:v>-4.4950495049505</c:v>
                </c:pt>
                <c:pt idx="1878">
                  <c:v>-4.5016501650165</c:v>
                </c:pt>
                <c:pt idx="1879">
                  <c:v>-4.508250825082499</c:v>
                </c:pt>
                <c:pt idx="1880">
                  <c:v>-4.514851485148498</c:v>
                </c:pt>
                <c:pt idx="1881">
                  <c:v>-4.521452145214496</c:v>
                </c:pt>
                <c:pt idx="1882">
                  <c:v>-4.528052805280494</c:v>
                </c:pt>
                <c:pt idx="1883">
                  <c:v>-4.534653465346494</c:v>
                </c:pt>
                <c:pt idx="1884">
                  <c:v>-4.541254125412493</c:v>
                </c:pt>
                <c:pt idx="1885">
                  <c:v>-4.547854785478605</c:v>
                </c:pt>
                <c:pt idx="1886">
                  <c:v>-4.554455445544604</c:v>
                </c:pt>
                <c:pt idx="1887">
                  <c:v>-4.561056105610603</c:v>
                </c:pt>
                <c:pt idx="1888">
                  <c:v>-4.567656765676602</c:v>
                </c:pt>
                <c:pt idx="1889">
                  <c:v>-4.5742574257426</c:v>
                </c:pt>
                <c:pt idx="1890">
                  <c:v>-4.5808580858086</c:v>
                </c:pt>
                <c:pt idx="1891">
                  <c:v>-4.5874587458746</c:v>
                </c:pt>
                <c:pt idx="1892">
                  <c:v>-4.594059405940598</c:v>
                </c:pt>
                <c:pt idx="1893">
                  <c:v>-4.600660066006585</c:v>
                </c:pt>
                <c:pt idx="1894">
                  <c:v>-4.607260726072596</c:v>
                </c:pt>
                <c:pt idx="1895">
                  <c:v>-4.613861386138595</c:v>
                </c:pt>
                <c:pt idx="1896">
                  <c:v>-4.620462046204594</c:v>
                </c:pt>
                <c:pt idx="1897">
                  <c:v>-4.627062706270607</c:v>
                </c:pt>
                <c:pt idx="1898">
                  <c:v>-4.633663366336605</c:v>
                </c:pt>
                <c:pt idx="1899">
                  <c:v>-4.640264026402604</c:v>
                </c:pt>
                <c:pt idx="1900">
                  <c:v>-4.646864686468699</c:v>
                </c:pt>
                <c:pt idx="1901">
                  <c:v>-4.653465346534697</c:v>
                </c:pt>
                <c:pt idx="1902">
                  <c:v>-4.660066006600695</c:v>
                </c:pt>
                <c:pt idx="1903">
                  <c:v>-4.666666666666694</c:v>
                </c:pt>
                <c:pt idx="1904">
                  <c:v>-4.673267326732698</c:v>
                </c:pt>
                <c:pt idx="1905">
                  <c:v>-4.679867986798697</c:v>
                </c:pt>
                <c:pt idx="1906">
                  <c:v>-4.686468646864696</c:v>
                </c:pt>
                <c:pt idx="1907">
                  <c:v>-4.693069306930695</c:v>
                </c:pt>
                <c:pt idx="1908">
                  <c:v>-4.699669966996694</c:v>
                </c:pt>
                <c:pt idx="1909">
                  <c:v>-4.706270627062693</c:v>
                </c:pt>
                <c:pt idx="1910">
                  <c:v>-4.712871287128705</c:v>
                </c:pt>
                <c:pt idx="1911">
                  <c:v>-4.719471947194705</c:v>
                </c:pt>
                <c:pt idx="1912">
                  <c:v>-4.726072607260704</c:v>
                </c:pt>
                <c:pt idx="1913">
                  <c:v>-4.7326732673267</c:v>
                </c:pt>
                <c:pt idx="1914">
                  <c:v>-4.739273927392701</c:v>
                </c:pt>
                <c:pt idx="1915">
                  <c:v>-4.745874587458696</c:v>
                </c:pt>
                <c:pt idx="1916">
                  <c:v>-4.752475247524779</c:v>
                </c:pt>
                <c:pt idx="1917">
                  <c:v>-4.759075907590795</c:v>
                </c:pt>
                <c:pt idx="1918">
                  <c:v>-4.765676567656775</c:v>
                </c:pt>
                <c:pt idx="1919">
                  <c:v>-4.772277227722796</c:v>
                </c:pt>
                <c:pt idx="1920">
                  <c:v>-4.778877887788795</c:v>
                </c:pt>
                <c:pt idx="1921">
                  <c:v>-4.785478547854794</c:v>
                </c:pt>
                <c:pt idx="1922">
                  <c:v>-4.792079207920807</c:v>
                </c:pt>
                <c:pt idx="1923">
                  <c:v>-4.798679867986806</c:v>
                </c:pt>
                <c:pt idx="1924">
                  <c:v>-4.805280528052805</c:v>
                </c:pt>
                <c:pt idx="1925">
                  <c:v>-4.811881188118804</c:v>
                </c:pt>
                <c:pt idx="1926">
                  <c:v>-4.818481848184781</c:v>
                </c:pt>
                <c:pt idx="1927">
                  <c:v>-4.825082508250777</c:v>
                </c:pt>
                <c:pt idx="1928">
                  <c:v>-4.8316831683168</c:v>
                </c:pt>
                <c:pt idx="1929">
                  <c:v>-4.838283828382798</c:v>
                </c:pt>
                <c:pt idx="1930">
                  <c:v>-4.844884488448778</c:v>
                </c:pt>
                <c:pt idx="1931">
                  <c:v>-4.851485148514897</c:v>
                </c:pt>
                <c:pt idx="1932">
                  <c:v>-4.858085808580877</c:v>
                </c:pt>
                <c:pt idx="1933">
                  <c:v>-4.864686468646873</c:v>
                </c:pt>
                <c:pt idx="1934">
                  <c:v>-4.871287128712893</c:v>
                </c:pt>
                <c:pt idx="1935">
                  <c:v>-4.877887788778906</c:v>
                </c:pt>
                <c:pt idx="1936">
                  <c:v>-4.884488448844904</c:v>
                </c:pt>
                <c:pt idx="1937">
                  <c:v>-4.891089108910904</c:v>
                </c:pt>
                <c:pt idx="1938">
                  <c:v>-4.897689768976886</c:v>
                </c:pt>
                <c:pt idx="1939">
                  <c:v>-4.904290429042902</c:v>
                </c:pt>
                <c:pt idx="1940">
                  <c:v>-4.910891089108901</c:v>
                </c:pt>
                <c:pt idx="1941">
                  <c:v>-4.9174917491749</c:v>
                </c:pt>
                <c:pt idx="1942">
                  <c:v>-4.924092409240899</c:v>
                </c:pt>
                <c:pt idx="1943">
                  <c:v>-4.930693069306897</c:v>
                </c:pt>
                <c:pt idx="1944">
                  <c:v>-4.9372937293729</c:v>
                </c:pt>
                <c:pt idx="1945">
                  <c:v>-4.943894389438895</c:v>
                </c:pt>
                <c:pt idx="1946">
                  <c:v>-4.950495049504994</c:v>
                </c:pt>
                <c:pt idx="1947">
                  <c:v>-4.957095709571007</c:v>
                </c:pt>
                <c:pt idx="1948">
                  <c:v>-4.963696369637006</c:v>
                </c:pt>
                <c:pt idx="1949">
                  <c:v>-4.97029702970301</c:v>
                </c:pt>
                <c:pt idx="1950">
                  <c:v>-4.976897689769003</c:v>
                </c:pt>
                <c:pt idx="1951">
                  <c:v>-4.983498349835003</c:v>
                </c:pt>
                <c:pt idx="1952">
                  <c:v>-4.990099009901001</c:v>
                </c:pt>
                <c:pt idx="1953">
                  <c:v>-4.996699669967</c:v>
                </c:pt>
                <c:pt idx="1954">
                  <c:v>-5.003300330032999</c:v>
                </c:pt>
                <c:pt idx="1955">
                  <c:v>-5.009900990098997</c:v>
                </c:pt>
                <c:pt idx="1956">
                  <c:v>-5.016501650164995</c:v>
                </c:pt>
                <c:pt idx="1957">
                  <c:v>-5.023102310230994</c:v>
                </c:pt>
                <c:pt idx="1958">
                  <c:v>-5.029702970296984</c:v>
                </c:pt>
                <c:pt idx="1959">
                  <c:v>-5.036303630362994</c:v>
                </c:pt>
                <c:pt idx="1960">
                  <c:v>-5.042904290429107</c:v>
                </c:pt>
                <c:pt idx="1961">
                  <c:v>-5.049504950495105</c:v>
                </c:pt>
                <c:pt idx="1962">
                  <c:v>-5.056105610561104</c:v>
                </c:pt>
                <c:pt idx="1963">
                  <c:v>-5.062706270627081</c:v>
                </c:pt>
                <c:pt idx="1964">
                  <c:v>-5.069306930693102</c:v>
                </c:pt>
                <c:pt idx="1965">
                  <c:v>-5.075907590759101</c:v>
                </c:pt>
                <c:pt idx="1966">
                  <c:v>-5.08250825082508</c:v>
                </c:pt>
                <c:pt idx="1967">
                  <c:v>-5.089108910891099</c:v>
                </c:pt>
                <c:pt idx="1968">
                  <c:v>-5.095709570957085</c:v>
                </c:pt>
                <c:pt idx="1969">
                  <c:v>-5.10231023102308</c:v>
                </c:pt>
                <c:pt idx="1970">
                  <c:v>-5.108910891089077</c:v>
                </c:pt>
                <c:pt idx="1971">
                  <c:v>-5.115511551155061</c:v>
                </c:pt>
                <c:pt idx="1972">
                  <c:v>-5.12211221122107</c:v>
                </c:pt>
                <c:pt idx="1973">
                  <c:v>-5.128712871287083</c:v>
                </c:pt>
                <c:pt idx="1974">
                  <c:v>-5.135313531353105</c:v>
                </c:pt>
                <c:pt idx="1975">
                  <c:v>-5.141914191419204</c:v>
                </c:pt>
                <c:pt idx="1976">
                  <c:v>-5.148514851485169</c:v>
                </c:pt>
                <c:pt idx="1977">
                  <c:v>-5.15511551155118</c:v>
                </c:pt>
                <c:pt idx="1978">
                  <c:v>-5.161716171617194</c:v>
                </c:pt>
                <c:pt idx="1979">
                  <c:v>-5.168316831683184</c:v>
                </c:pt>
                <c:pt idx="1980">
                  <c:v>-5.174917491749198</c:v>
                </c:pt>
                <c:pt idx="1981">
                  <c:v>-5.181518151815196</c:v>
                </c:pt>
                <c:pt idx="1982">
                  <c:v>-5.188118811881194</c:v>
                </c:pt>
                <c:pt idx="1983">
                  <c:v>-5.194719471947184</c:v>
                </c:pt>
                <c:pt idx="1984">
                  <c:v>-5.2013201320132</c:v>
                </c:pt>
                <c:pt idx="1985">
                  <c:v>-5.207920792079193</c:v>
                </c:pt>
                <c:pt idx="1986">
                  <c:v>-5.214521452145195</c:v>
                </c:pt>
                <c:pt idx="1987">
                  <c:v>-5.221122112211205</c:v>
                </c:pt>
                <c:pt idx="1988">
                  <c:v>-5.273927392739295</c:v>
                </c:pt>
                <c:pt idx="1989">
                  <c:v>-5.280528052805295</c:v>
                </c:pt>
                <c:pt idx="1990">
                  <c:v>-5.287128712871294</c:v>
                </c:pt>
                <c:pt idx="1991">
                  <c:v>-5.293729372937306</c:v>
                </c:pt>
                <c:pt idx="1992">
                  <c:v>-5.300330033003305</c:v>
                </c:pt>
                <c:pt idx="1993">
                  <c:v>-5.306930693069304</c:v>
                </c:pt>
                <c:pt idx="1994">
                  <c:v>-5.313531353135281</c:v>
                </c:pt>
                <c:pt idx="1995">
                  <c:v>-5.320132013201301</c:v>
                </c:pt>
                <c:pt idx="1996">
                  <c:v>-5.326732673267284</c:v>
                </c:pt>
                <c:pt idx="1997">
                  <c:v>-5.3333333333333</c:v>
                </c:pt>
                <c:pt idx="1998">
                  <c:v>-5.3399339933993</c:v>
                </c:pt>
                <c:pt idx="1999">
                  <c:v>-5.346534653465275</c:v>
                </c:pt>
                <c:pt idx="2000">
                  <c:v>-5.353135313531395</c:v>
                </c:pt>
                <c:pt idx="2001">
                  <c:v>-5.359735973597385</c:v>
                </c:pt>
                <c:pt idx="2002">
                  <c:v>-5.366336633663394</c:v>
                </c:pt>
                <c:pt idx="2003">
                  <c:v>-5.372937293729389</c:v>
                </c:pt>
                <c:pt idx="2004">
                  <c:v>-5.379537953795404</c:v>
                </c:pt>
                <c:pt idx="2005">
                  <c:v>-5.386138613861405</c:v>
                </c:pt>
                <c:pt idx="2006">
                  <c:v>-5.392739273927387</c:v>
                </c:pt>
                <c:pt idx="2007">
                  <c:v>-5.399339933993403</c:v>
                </c:pt>
                <c:pt idx="2008">
                  <c:v>-5.405940594059402</c:v>
                </c:pt>
                <c:pt idx="2009">
                  <c:v>-5.412541254125395</c:v>
                </c:pt>
                <c:pt idx="2010">
                  <c:v>-5.4191419141914</c:v>
                </c:pt>
                <c:pt idx="2011">
                  <c:v>-5.425742574257399</c:v>
                </c:pt>
                <c:pt idx="2012">
                  <c:v>-5.4323432343234</c:v>
                </c:pt>
                <c:pt idx="2013">
                  <c:v>-5.4389438943894</c:v>
                </c:pt>
                <c:pt idx="2014">
                  <c:v>-5.445544554455476</c:v>
                </c:pt>
                <c:pt idx="2015">
                  <c:v>-5.452145214521494</c:v>
                </c:pt>
                <c:pt idx="2016">
                  <c:v>-5.458745874587507</c:v>
                </c:pt>
                <c:pt idx="2017">
                  <c:v>-5.465346534653505</c:v>
                </c:pt>
                <c:pt idx="2018">
                  <c:v>-5.47194719471951</c:v>
                </c:pt>
                <c:pt idx="2019">
                  <c:v>-5.478547854785504</c:v>
                </c:pt>
                <c:pt idx="2020">
                  <c:v>-5.485148514851502</c:v>
                </c:pt>
                <c:pt idx="2021">
                  <c:v>-5.4917491749175</c:v>
                </c:pt>
                <c:pt idx="2022">
                  <c:v>-5.4983498349835</c:v>
                </c:pt>
                <c:pt idx="2023">
                  <c:v>-5.504950495049497</c:v>
                </c:pt>
                <c:pt idx="2024">
                  <c:v>-5.511551155115495</c:v>
                </c:pt>
                <c:pt idx="2025">
                  <c:v>-5.518151815181485</c:v>
                </c:pt>
                <c:pt idx="2026">
                  <c:v>-5.524752475247479</c:v>
                </c:pt>
                <c:pt idx="2027">
                  <c:v>-5.5313531353135</c:v>
                </c:pt>
                <c:pt idx="2028">
                  <c:v>-5.537953795379494</c:v>
                </c:pt>
                <c:pt idx="2029">
                  <c:v>-5.544554455445605</c:v>
                </c:pt>
                <c:pt idx="2030">
                  <c:v>-5.551155115511606</c:v>
                </c:pt>
                <c:pt idx="2031">
                  <c:v>-5.557755775577604</c:v>
                </c:pt>
                <c:pt idx="2032">
                  <c:v>-5.564356435643603</c:v>
                </c:pt>
                <c:pt idx="2033">
                  <c:v>-5.570957095709601</c:v>
                </c:pt>
                <c:pt idx="2034">
                  <c:v>-5.577557755775601</c:v>
                </c:pt>
                <c:pt idx="2035">
                  <c:v>-5.5841584158416</c:v>
                </c:pt>
                <c:pt idx="2036">
                  <c:v>-5.590759075907599</c:v>
                </c:pt>
                <c:pt idx="2037">
                  <c:v>-5.597359735973597</c:v>
                </c:pt>
                <c:pt idx="2038">
                  <c:v>-5.603960396039596</c:v>
                </c:pt>
                <c:pt idx="2039">
                  <c:v>-5.610561056105574</c:v>
                </c:pt>
                <c:pt idx="2040">
                  <c:v>-5.617161716171584</c:v>
                </c:pt>
                <c:pt idx="2041">
                  <c:v>-5.623762376237576</c:v>
                </c:pt>
                <c:pt idx="2042">
                  <c:v>-5.630363036303608</c:v>
                </c:pt>
                <c:pt idx="2043">
                  <c:v>-5.636963696369606</c:v>
                </c:pt>
                <c:pt idx="2044">
                  <c:v>-5.643564356435683</c:v>
                </c:pt>
                <c:pt idx="2045">
                  <c:v>-5.650165016501694</c:v>
                </c:pt>
                <c:pt idx="2046">
                  <c:v>-5.656765676567685</c:v>
                </c:pt>
                <c:pt idx="2047">
                  <c:v>-5.663366336633698</c:v>
                </c:pt>
                <c:pt idx="2048">
                  <c:v>-5.669966996699697</c:v>
                </c:pt>
                <c:pt idx="2049">
                  <c:v>-5.676567656765695</c:v>
                </c:pt>
                <c:pt idx="2050">
                  <c:v>-5.683168316831697</c:v>
                </c:pt>
                <c:pt idx="2051">
                  <c:v>-5.689768976897696</c:v>
                </c:pt>
                <c:pt idx="2052">
                  <c:v>-5.696369636963694</c:v>
                </c:pt>
                <c:pt idx="2053">
                  <c:v>-5.702970297029694</c:v>
                </c:pt>
                <c:pt idx="2054">
                  <c:v>-5.709570957095694</c:v>
                </c:pt>
                <c:pt idx="2055">
                  <c:v>-5.716171617161706</c:v>
                </c:pt>
                <c:pt idx="2056">
                  <c:v>-5.722772277227686</c:v>
                </c:pt>
                <c:pt idx="2057">
                  <c:v>-5.729372937293704</c:v>
                </c:pt>
                <c:pt idx="2058">
                  <c:v>-5.735973597359703</c:v>
                </c:pt>
                <c:pt idx="2059">
                  <c:v>-5.742574257425674</c:v>
                </c:pt>
                <c:pt idx="2060">
                  <c:v>-5.749174917491699</c:v>
                </c:pt>
                <c:pt idx="2061">
                  <c:v>-5.755775577557773</c:v>
                </c:pt>
                <c:pt idx="2062">
                  <c:v>-5.762376237623781</c:v>
                </c:pt>
                <c:pt idx="2063">
                  <c:v>-5.768976897689778</c:v>
                </c:pt>
                <c:pt idx="2064">
                  <c:v>-5.775577557755774</c:v>
                </c:pt>
                <c:pt idx="2065">
                  <c:v>-5.782178217821785</c:v>
                </c:pt>
                <c:pt idx="2066">
                  <c:v>-5.788778877887776</c:v>
                </c:pt>
                <c:pt idx="2067">
                  <c:v>-5.795379537953806</c:v>
                </c:pt>
                <c:pt idx="2068">
                  <c:v>-5.801980198019805</c:v>
                </c:pt>
                <c:pt idx="2069">
                  <c:v>-5.808580858085768</c:v>
                </c:pt>
                <c:pt idx="2070">
                  <c:v>-5.815181518151776</c:v>
                </c:pt>
                <c:pt idx="2071">
                  <c:v>-5.821782178217785</c:v>
                </c:pt>
                <c:pt idx="2072">
                  <c:v>-5.828382838283781</c:v>
                </c:pt>
                <c:pt idx="2073">
                  <c:v>-5.8349834983498</c:v>
                </c:pt>
                <c:pt idx="2074">
                  <c:v>-5.841584158415773</c:v>
                </c:pt>
                <c:pt idx="2075">
                  <c:v>-5.848184818481875</c:v>
                </c:pt>
                <c:pt idx="2076">
                  <c:v>-5.854785478547871</c:v>
                </c:pt>
                <c:pt idx="2077">
                  <c:v>-5.861386138613895</c:v>
                </c:pt>
                <c:pt idx="2078">
                  <c:v>-5.867986798679875</c:v>
                </c:pt>
                <c:pt idx="2079">
                  <c:v>-5.874587458745881</c:v>
                </c:pt>
                <c:pt idx="2080">
                  <c:v>-5.881188118811906</c:v>
                </c:pt>
                <c:pt idx="2081">
                  <c:v>-5.887788778877886</c:v>
                </c:pt>
                <c:pt idx="2082">
                  <c:v>-5.894389438943904</c:v>
                </c:pt>
                <c:pt idx="2083">
                  <c:v>-5.900990099009903</c:v>
                </c:pt>
                <c:pt idx="2084">
                  <c:v>-5.907590759075894</c:v>
                </c:pt>
                <c:pt idx="2085">
                  <c:v>-5.9141914191419</c:v>
                </c:pt>
                <c:pt idx="2086">
                  <c:v>-5.920792079207898</c:v>
                </c:pt>
                <c:pt idx="2087">
                  <c:v>-5.927392739273898</c:v>
                </c:pt>
                <c:pt idx="2088">
                  <c:v>-5.933993399339898</c:v>
                </c:pt>
                <c:pt idx="2089">
                  <c:v>-5.940594059405885</c:v>
                </c:pt>
                <c:pt idx="2090">
                  <c:v>-5.947194719471994</c:v>
                </c:pt>
                <c:pt idx="2091">
                  <c:v>-5.953795379537985</c:v>
                </c:pt>
                <c:pt idx="2092">
                  <c:v>-5.960396039604006</c:v>
                </c:pt>
                <c:pt idx="2093">
                  <c:v>-5.966996699670005</c:v>
                </c:pt>
                <c:pt idx="2094">
                  <c:v>-5.973597359736004</c:v>
                </c:pt>
                <c:pt idx="2095">
                  <c:v>-5.980198019802003</c:v>
                </c:pt>
                <c:pt idx="2096">
                  <c:v>-5.986798679868002</c:v>
                </c:pt>
                <c:pt idx="2097">
                  <c:v>-5.993399339934</c:v>
                </c:pt>
                <c:pt idx="2098">
                  <c:v>-6.0</c:v>
                </c:pt>
                <c:pt idx="2099">
                  <c:v>-6.006600660065994</c:v>
                </c:pt>
                <c:pt idx="2100">
                  <c:v>-6.013201320131998</c:v>
                </c:pt>
                <c:pt idx="2101">
                  <c:v>-6.019801980197997</c:v>
                </c:pt>
                <c:pt idx="2102">
                  <c:v>-6.026402640263996</c:v>
                </c:pt>
                <c:pt idx="2103">
                  <c:v>-6.033003300329994</c:v>
                </c:pt>
                <c:pt idx="2104">
                  <c:v>-6.039603960395993</c:v>
                </c:pt>
                <c:pt idx="2105">
                  <c:v>-6.046204620462106</c:v>
                </c:pt>
                <c:pt idx="2106">
                  <c:v>-6.052805280528105</c:v>
                </c:pt>
                <c:pt idx="2107">
                  <c:v>-6.059405940594104</c:v>
                </c:pt>
                <c:pt idx="2108">
                  <c:v>-6.066006600660103</c:v>
                </c:pt>
                <c:pt idx="2109">
                  <c:v>-6.072607260726102</c:v>
                </c:pt>
                <c:pt idx="2110">
                  <c:v>-6.0792079207921</c:v>
                </c:pt>
                <c:pt idx="2111">
                  <c:v>-6.085808580858099</c:v>
                </c:pt>
                <c:pt idx="2112">
                  <c:v>-6.092409240924097</c:v>
                </c:pt>
                <c:pt idx="2113">
                  <c:v>-6.099009900990097</c:v>
                </c:pt>
                <c:pt idx="2114">
                  <c:v>-6.105610561056074</c:v>
                </c:pt>
                <c:pt idx="2115">
                  <c:v>-6.112211221122084</c:v>
                </c:pt>
                <c:pt idx="2116">
                  <c:v>-6.118811881188077</c:v>
                </c:pt>
                <c:pt idx="2117">
                  <c:v>-6.125412541254074</c:v>
                </c:pt>
                <c:pt idx="2118">
                  <c:v>-6.132013201320106</c:v>
                </c:pt>
                <c:pt idx="2119">
                  <c:v>-6.138613861386105</c:v>
                </c:pt>
                <c:pt idx="2120">
                  <c:v>-6.145214521452194</c:v>
                </c:pt>
                <c:pt idx="2121">
                  <c:v>-6.1518151815182</c:v>
                </c:pt>
                <c:pt idx="2122">
                  <c:v>-6.158415841584183</c:v>
                </c:pt>
                <c:pt idx="2123">
                  <c:v>-6.16501650165018</c:v>
                </c:pt>
                <c:pt idx="2124">
                  <c:v>-6.171617161716199</c:v>
                </c:pt>
                <c:pt idx="2125">
                  <c:v>-6.178217821782198</c:v>
                </c:pt>
                <c:pt idx="2126">
                  <c:v>-6.184818481848197</c:v>
                </c:pt>
                <c:pt idx="2127">
                  <c:v>-6.191419141914195</c:v>
                </c:pt>
                <c:pt idx="2128">
                  <c:v>-6.198019801980195</c:v>
                </c:pt>
                <c:pt idx="2129">
                  <c:v>-6.204620462046194</c:v>
                </c:pt>
                <c:pt idx="2130">
                  <c:v>-6.21122112211221</c:v>
                </c:pt>
                <c:pt idx="2131">
                  <c:v>-6.217821782178205</c:v>
                </c:pt>
                <c:pt idx="2132">
                  <c:v>-6.224422442244204</c:v>
                </c:pt>
                <c:pt idx="2133">
                  <c:v>-6.23102310231021</c:v>
                </c:pt>
                <c:pt idx="2134">
                  <c:v>-6.237623762376202</c:v>
                </c:pt>
                <c:pt idx="2135">
                  <c:v>-6.244224422442201</c:v>
                </c:pt>
                <c:pt idx="2136">
                  <c:v>-6.2508250825083</c:v>
                </c:pt>
                <c:pt idx="2137">
                  <c:v>-6.257425742574298</c:v>
                </c:pt>
                <c:pt idx="2138">
                  <c:v>-6.264026402640297</c:v>
                </c:pt>
                <c:pt idx="2139">
                  <c:v>-6.270627062706296</c:v>
                </c:pt>
                <c:pt idx="2140">
                  <c:v>-6.277227722772296</c:v>
                </c:pt>
                <c:pt idx="2141">
                  <c:v>-6.283828382838295</c:v>
                </c:pt>
                <c:pt idx="2142">
                  <c:v>-6.290429042904293</c:v>
                </c:pt>
                <c:pt idx="2143">
                  <c:v>-6.297029702970307</c:v>
                </c:pt>
                <c:pt idx="2144">
                  <c:v>-6.303630363036305</c:v>
                </c:pt>
                <c:pt idx="2145">
                  <c:v>-6.310231023102304</c:v>
                </c:pt>
                <c:pt idx="2146">
                  <c:v>-6.316831683168303</c:v>
                </c:pt>
                <c:pt idx="2147">
                  <c:v>-6.323432343234302</c:v>
                </c:pt>
                <c:pt idx="2148">
                  <c:v>-6.3300330033003</c:v>
                </c:pt>
                <c:pt idx="2149">
                  <c:v>-6.3366336633663</c:v>
                </c:pt>
                <c:pt idx="2150">
                  <c:v>-6.343234323432298</c:v>
                </c:pt>
                <c:pt idx="2151">
                  <c:v>-6.349834983498397</c:v>
                </c:pt>
                <c:pt idx="2152">
                  <c:v>-6.356435643564396</c:v>
                </c:pt>
                <c:pt idx="2153">
                  <c:v>-6.363036303630395</c:v>
                </c:pt>
                <c:pt idx="2154">
                  <c:v>-6.369636963696394</c:v>
                </c:pt>
                <c:pt idx="2155">
                  <c:v>-6.376237623762406</c:v>
                </c:pt>
                <c:pt idx="2156">
                  <c:v>-6.382838283828406</c:v>
                </c:pt>
                <c:pt idx="2157">
                  <c:v>-6.389438943894404</c:v>
                </c:pt>
                <c:pt idx="2158">
                  <c:v>-6.396039603960403</c:v>
                </c:pt>
                <c:pt idx="2159">
                  <c:v>-6.402640264026401</c:v>
                </c:pt>
                <c:pt idx="2160">
                  <c:v>-6.4092409240924</c:v>
                </c:pt>
                <c:pt idx="2161">
                  <c:v>-6.4158415841584</c:v>
                </c:pt>
                <c:pt idx="2162">
                  <c:v>-6.4224422442244</c:v>
                </c:pt>
                <c:pt idx="2163">
                  <c:v>-6.429042904290398</c:v>
                </c:pt>
                <c:pt idx="2164">
                  <c:v>-6.435643564356396</c:v>
                </c:pt>
                <c:pt idx="2165">
                  <c:v>-6.442244224422395</c:v>
                </c:pt>
                <c:pt idx="2166">
                  <c:v>-6.448844884488494</c:v>
                </c:pt>
                <c:pt idx="2167">
                  <c:v>-6.45544554455449</c:v>
                </c:pt>
                <c:pt idx="2168">
                  <c:v>-6.462046204620506</c:v>
                </c:pt>
                <c:pt idx="2169">
                  <c:v>-6.468646864686505</c:v>
                </c:pt>
                <c:pt idx="2170">
                  <c:v>-6.47524752475251</c:v>
                </c:pt>
                <c:pt idx="2171">
                  <c:v>-6.48184818481851</c:v>
                </c:pt>
                <c:pt idx="2172">
                  <c:v>-6.488448844884501</c:v>
                </c:pt>
                <c:pt idx="2173">
                  <c:v>-6.4950495049505</c:v>
                </c:pt>
                <c:pt idx="2174">
                  <c:v>-6.5016501650165</c:v>
                </c:pt>
                <c:pt idx="2175">
                  <c:v>-6.508250825082499</c:v>
                </c:pt>
                <c:pt idx="2176">
                  <c:v>-6.514851485148498</c:v>
                </c:pt>
                <c:pt idx="2177">
                  <c:v>-6.521452145214496</c:v>
                </c:pt>
                <c:pt idx="2178">
                  <c:v>-6.528052805280494</c:v>
                </c:pt>
                <c:pt idx="2179">
                  <c:v>-6.534653465346494</c:v>
                </c:pt>
                <c:pt idx="2180">
                  <c:v>-6.541254125412493</c:v>
                </c:pt>
                <c:pt idx="2181">
                  <c:v>-6.547854785478605</c:v>
                </c:pt>
                <c:pt idx="2182">
                  <c:v>-6.554455445544604</c:v>
                </c:pt>
                <c:pt idx="2183">
                  <c:v>-6.561056105610603</c:v>
                </c:pt>
                <c:pt idx="2184">
                  <c:v>-6.567656765676602</c:v>
                </c:pt>
                <c:pt idx="2185">
                  <c:v>-6.5742574257426</c:v>
                </c:pt>
                <c:pt idx="2186">
                  <c:v>-6.5808580858086</c:v>
                </c:pt>
                <c:pt idx="2187">
                  <c:v>-6.5874587458746</c:v>
                </c:pt>
                <c:pt idx="2188">
                  <c:v>-6.594059405940598</c:v>
                </c:pt>
                <c:pt idx="2189">
                  <c:v>-6.600660066006585</c:v>
                </c:pt>
                <c:pt idx="2190">
                  <c:v>-6.607260726072596</c:v>
                </c:pt>
                <c:pt idx="2191">
                  <c:v>-6.613861386138595</c:v>
                </c:pt>
                <c:pt idx="2192">
                  <c:v>-6.620462046204594</c:v>
                </c:pt>
                <c:pt idx="2193">
                  <c:v>-6.627062706270607</c:v>
                </c:pt>
                <c:pt idx="2194">
                  <c:v>-6.633663366336605</c:v>
                </c:pt>
                <c:pt idx="2195">
                  <c:v>-6.640264026402604</c:v>
                </c:pt>
                <c:pt idx="2196">
                  <c:v>-6.646864686468699</c:v>
                </c:pt>
                <c:pt idx="2197">
                  <c:v>-6.653465346534697</c:v>
                </c:pt>
                <c:pt idx="2198">
                  <c:v>-6.660066006600695</c:v>
                </c:pt>
                <c:pt idx="2199">
                  <c:v>-6.666666666666694</c:v>
                </c:pt>
                <c:pt idx="2200">
                  <c:v>-6.673267326732698</c:v>
                </c:pt>
                <c:pt idx="2201">
                  <c:v>-6.679867986798697</c:v>
                </c:pt>
                <c:pt idx="2202">
                  <c:v>-6.686468646864696</c:v>
                </c:pt>
                <c:pt idx="2203">
                  <c:v>-6.693069306930695</c:v>
                </c:pt>
                <c:pt idx="2204">
                  <c:v>-6.699669966996694</c:v>
                </c:pt>
                <c:pt idx="2205">
                  <c:v>-6.706270627062693</c:v>
                </c:pt>
                <c:pt idx="2206">
                  <c:v>-6.712871287128705</c:v>
                </c:pt>
                <c:pt idx="2207">
                  <c:v>-6.719471947194705</c:v>
                </c:pt>
                <c:pt idx="2208">
                  <c:v>-6.726072607260704</c:v>
                </c:pt>
                <c:pt idx="2209">
                  <c:v>-6.7326732673267</c:v>
                </c:pt>
                <c:pt idx="2210">
                  <c:v>-6.739273927392701</c:v>
                </c:pt>
                <c:pt idx="2211">
                  <c:v>-6.745874587458696</c:v>
                </c:pt>
                <c:pt idx="2212">
                  <c:v>-6.752475247524779</c:v>
                </c:pt>
                <c:pt idx="2213">
                  <c:v>-6.759075907590795</c:v>
                </c:pt>
                <c:pt idx="2214">
                  <c:v>-6.765676567656775</c:v>
                </c:pt>
                <c:pt idx="2215">
                  <c:v>-6.772277227722796</c:v>
                </c:pt>
                <c:pt idx="2216">
                  <c:v>-6.778877887788795</c:v>
                </c:pt>
                <c:pt idx="2217">
                  <c:v>-6.785478547854794</c:v>
                </c:pt>
                <c:pt idx="2218">
                  <c:v>-6.792079207920807</c:v>
                </c:pt>
                <c:pt idx="2219">
                  <c:v>-6.798679867986806</c:v>
                </c:pt>
                <c:pt idx="2220">
                  <c:v>-6.805280528052805</c:v>
                </c:pt>
                <c:pt idx="2221">
                  <c:v>-6.811881188118804</c:v>
                </c:pt>
                <c:pt idx="2222">
                  <c:v>-6.818481848184781</c:v>
                </c:pt>
                <c:pt idx="2223">
                  <c:v>-6.825082508250777</c:v>
                </c:pt>
                <c:pt idx="2224">
                  <c:v>-6.8316831683168</c:v>
                </c:pt>
                <c:pt idx="2225">
                  <c:v>-6.838283828382798</c:v>
                </c:pt>
                <c:pt idx="2226">
                  <c:v>-6.844884488448778</c:v>
                </c:pt>
                <c:pt idx="2227">
                  <c:v>-6.851485148514897</c:v>
                </c:pt>
                <c:pt idx="2228">
                  <c:v>-6.858085808580877</c:v>
                </c:pt>
                <c:pt idx="2229">
                  <c:v>-6.864686468646873</c:v>
                </c:pt>
                <c:pt idx="2230">
                  <c:v>-6.871287128712893</c:v>
                </c:pt>
                <c:pt idx="2231">
                  <c:v>-6.877887788778906</c:v>
                </c:pt>
                <c:pt idx="2232">
                  <c:v>-6.884488448844904</c:v>
                </c:pt>
                <c:pt idx="2233">
                  <c:v>-6.891089108910904</c:v>
                </c:pt>
                <c:pt idx="2234">
                  <c:v>-6.897689768976886</c:v>
                </c:pt>
                <c:pt idx="2235">
                  <c:v>-6.904290429042902</c:v>
                </c:pt>
                <c:pt idx="2236">
                  <c:v>-6.910891089108901</c:v>
                </c:pt>
                <c:pt idx="2237">
                  <c:v>-6.9174917491749</c:v>
                </c:pt>
                <c:pt idx="2238">
                  <c:v>-6.924092409240899</c:v>
                </c:pt>
                <c:pt idx="2239">
                  <c:v>-6.930693069306897</c:v>
                </c:pt>
                <c:pt idx="2240">
                  <c:v>-6.9372937293729</c:v>
                </c:pt>
                <c:pt idx="2241">
                  <c:v>-6.943894389438895</c:v>
                </c:pt>
                <c:pt idx="2242">
                  <c:v>-6.950495049504994</c:v>
                </c:pt>
                <c:pt idx="2243">
                  <c:v>-6.957095709571007</c:v>
                </c:pt>
                <c:pt idx="2244">
                  <c:v>-6.963696369637006</c:v>
                </c:pt>
                <c:pt idx="2245">
                  <c:v>-6.97029702970301</c:v>
                </c:pt>
                <c:pt idx="2246">
                  <c:v>-6.976897689769003</c:v>
                </c:pt>
                <c:pt idx="2247">
                  <c:v>-6.983498349835003</c:v>
                </c:pt>
                <c:pt idx="2248">
                  <c:v>-6.990099009901001</c:v>
                </c:pt>
                <c:pt idx="2249">
                  <c:v>-6.996699669967</c:v>
                </c:pt>
                <c:pt idx="2250">
                  <c:v>-7.003300330032999</c:v>
                </c:pt>
                <c:pt idx="2251">
                  <c:v>-7.009900990098997</c:v>
                </c:pt>
                <c:pt idx="2252">
                  <c:v>-7.016501650164995</c:v>
                </c:pt>
                <c:pt idx="2253">
                  <c:v>-7.023102310230994</c:v>
                </c:pt>
                <c:pt idx="2254">
                  <c:v>-7.029702970296984</c:v>
                </c:pt>
                <c:pt idx="2255">
                  <c:v>-7.036303630362994</c:v>
                </c:pt>
                <c:pt idx="2256">
                  <c:v>-7.042904290429107</c:v>
                </c:pt>
                <c:pt idx="2257">
                  <c:v>-7.049504950495105</c:v>
                </c:pt>
                <c:pt idx="2258">
                  <c:v>-7.056105610561104</c:v>
                </c:pt>
                <c:pt idx="2259">
                  <c:v>-7.062706270627081</c:v>
                </c:pt>
                <c:pt idx="2260">
                  <c:v>-7.069306930693102</c:v>
                </c:pt>
                <c:pt idx="2261">
                  <c:v>-7.075907590759101</c:v>
                </c:pt>
                <c:pt idx="2262">
                  <c:v>-7.08250825082508</c:v>
                </c:pt>
                <c:pt idx="2263">
                  <c:v>-7.089108910891099</c:v>
                </c:pt>
                <c:pt idx="2264">
                  <c:v>-7.095709570957085</c:v>
                </c:pt>
                <c:pt idx="2265">
                  <c:v>-7.10231023102308</c:v>
                </c:pt>
                <c:pt idx="2266">
                  <c:v>-7.108910891089077</c:v>
                </c:pt>
                <c:pt idx="2267">
                  <c:v>-7.115511551155061</c:v>
                </c:pt>
                <c:pt idx="2268">
                  <c:v>-7.12211221122107</c:v>
                </c:pt>
                <c:pt idx="2269">
                  <c:v>-7.128712871287083</c:v>
                </c:pt>
                <c:pt idx="2270">
                  <c:v>-7.135313531353105</c:v>
                </c:pt>
                <c:pt idx="2271">
                  <c:v>-7.141914191419204</c:v>
                </c:pt>
                <c:pt idx="2272">
                  <c:v>-7.148514851485169</c:v>
                </c:pt>
                <c:pt idx="2273">
                  <c:v>-7.15511551155118</c:v>
                </c:pt>
                <c:pt idx="2274">
                  <c:v>-7.161716171617194</c:v>
                </c:pt>
                <c:pt idx="2275">
                  <c:v>-7.168316831683184</c:v>
                </c:pt>
                <c:pt idx="2276">
                  <c:v>-7.174917491749198</c:v>
                </c:pt>
                <c:pt idx="2277">
                  <c:v>-7.181518151815196</c:v>
                </c:pt>
                <c:pt idx="2278">
                  <c:v>-7.188118811881194</c:v>
                </c:pt>
                <c:pt idx="2279">
                  <c:v>-7.194719471947184</c:v>
                </c:pt>
                <c:pt idx="2280">
                  <c:v>-7.2013201320132</c:v>
                </c:pt>
                <c:pt idx="2281">
                  <c:v>-7.207920792079193</c:v>
                </c:pt>
                <c:pt idx="2282">
                  <c:v>-7.214521452145195</c:v>
                </c:pt>
                <c:pt idx="2283">
                  <c:v>-7.221122112211205</c:v>
                </c:pt>
                <c:pt idx="2284">
                  <c:v>-7.227722772277204</c:v>
                </c:pt>
                <c:pt idx="2285">
                  <c:v>-7.234323432343202</c:v>
                </c:pt>
                <c:pt idx="2286">
                  <c:v>-7.240924092409202</c:v>
                </c:pt>
                <c:pt idx="2287">
                  <c:v>-7.247524752475194</c:v>
                </c:pt>
                <c:pt idx="2288">
                  <c:v>-7.254125412541295</c:v>
                </c:pt>
                <c:pt idx="2289">
                  <c:v>-7.260726072607294</c:v>
                </c:pt>
                <c:pt idx="2290">
                  <c:v>-7.267326732673297</c:v>
                </c:pt>
                <c:pt idx="2291">
                  <c:v>-7.273927392739295</c:v>
                </c:pt>
                <c:pt idx="2292">
                  <c:v>-7.280528052805295</c:v>
                </c:pt>
                <c:pt idx="2293">
                  <c:v>-7.287128712871294</c:v>
                </c:pt>
                <c:pt idx="2294">
                  <c:v>-7.293729372937306</c:v>
                </c:pt>
                <c:pt idx="2295">
                  <c:v>-7.300330033003305</c:v>
                </c:pt>
                <c:pt idx="2296">
                  <c:v>-7.306930693069304</c:v>
                </c:pt>
                <c:pt idx="2297">
                  <c:v>-7.313531353135281</c:v>
                </c:pt>
                <c:pt idx="2298">
                  <c:v>-7.320132013201301</c:v>
                </c:pt>
                <c:pt idx="2299">
                  <c:v>-7.326732673267284</c:v>
                </c:pt>
                <c:pt idx="2300">
                  <c:v>-7.3333333333333</c:v>
                </c:pt>
                <c:pt idx="2301">
                  <c:v>-7.3399339933993</c:v>
                </c:pt>
                <c:pt idx="2302">
                  <c:v>-7.346534653465275</c:v>
                </c:pt>
                <c:pt idx="2303">
                  <c:v>-7.353135313531395</c:v>
                </c:pt>
                <c:pt idx="2304">
                  <c:v>-7.359735973597385</c:v>
                </c:pt>
                <c:pt idx="2305">
                  <c:v>-7.366336633663394</c:v>
                </c:pt>
                <c:pt idx="2306">
                  <c:v>-7.372937293729389</c:v>
                </c:pt>
                <c:pt idx="2307">
                  <c:v>-7.379537953795404</c:v>
                </c:pt>
                <c:pt idx="2308">
                  <c:v>-7.386138613861405</c:v>
                </c:pt>
                <c:pt idx="2309">
                  <c:v>-7.392739273927387</c:v>
                </c:pt>
                <c:pt idx="2310">
                  <c:v>-7.399339933993403</c:v>
                </c:pt>
                <c:pt idx="2311">
                  <c:v>-7.405940594059402</c:v>
                </c:pt>
                <c:pt idx="2312">
                  <c:v>-7.412541254125395</c:v>
                </c:pt>
                <c:pt idx="2313">
                  <c:v>-7.4191419141914</c:v>
                </c:pt>
                <c:pt idx="2314">
                  <c:v>-7.425742574257399</c:v>
                </c:pt>
                <c:pt idx="2315">
                  <c:v>-7.4323432343234</c:v>
                </c:pt>
                <c:pt idx="2316">
                  <c:v>-7.4389438943894</c:v>
                </c:pt>
                <c:pt idx="2317">
                  <c:v>-7.445544554455476</c:v>
                </c:pt>
                <c:pt idx="2318">
                  <c:v>-7.452145214521494</c:v>
                </c:pt>
                <c:pt idx="2319">
                  <c:v>-7.458745874587507</c:v>
                </c:pt>
                <c:pt idx="2320">
                  <c:v>-7.465346534653505</c:v>
                </c:pt>
                <c:pt idx="2321">
                  <c:v>-7.47194719471951</c:v>
                </c:pt>
                <c:pt idx="2322">
                  <c:v>-7.478547854785504</c:v>
                </c:pt>
                <c:pt idx="2323">
                  <c:v>-7.485148514851502</c:v>
                </c:pt>
                <c:pt idx="2324">
                  <c:v>-7.4917491749175</c:v>
                </c:pt>
                <c:pt idx="2325">
                  <c:v>-7.4983498349835</c:v>
                </c:pt>
                <c:pt idx="2326">
                  <c:v>-7.504950495049497</c:v>
                </c:pt>
                <c:pt idx="2327">
                  <c:v>-7.511551155115495</c:v>
                </c:pt>
                <c:pt idx="2328">
                  <c:v>-7.518151815181485</c:v>
                </c:pt>
                <c:pt idx="2329">
                  <c:v>-7.524752475247479</c:v>
                </c:pt>
                <c:pt idx="2330">
                  <c:v>-7.5313531353135</c:v>
                </c:pt>
                <c:pt idx="2331">
                  <c:v>-7.537953795379494</c:v>
                </c:pt>
                <c:pt idx="2332">
                  <c:v>-7.544554455445605</c:v>
                </c:pt>
                <c:pt idx="2333">
                  <c:v>-7.551155115511606</c:v>
                </c:pt>
                <c:pt idx="2334">
                  <c:v>-7.557755775577604</c:v>
                </c:pt>
                <c:pt idx="2335">
                  <c:v>-7.564356435643603</c:v>
                </c:pt>
                <c:pt idx="2336">
                  <c:v>-7.570957095709601</c:v>
                </c:pt>
                <c:pt idx="2337">
                  <c:v>-7.577557755775601</c:v>
                </c:pt>
                <c:pt idx="2338">
                  <c:v>-7.5841584158416</c:v>
                </c:pt>
                <c:pt idx="2339">
                  <c:v>-7.590759075907599</c:v>
                </c:pt>
                <c:pt idx="2340">
                  <c:v>-7.597359735973597</c:v>
                </c:pt>
                <c:pt idx="2341">
                  <c:v>-7.603960396039596</c:v>
                </c:pt>
                <c:pt idx="2342">
                  <c:v>-7.610561056105574</c:v>
                </c:pt>
                <c:pt idx="2343">
                  <c:v>-7.617161716171584</c:v>
                </c:pt>
                <c:pt idx="2344">
                  <c:v>-7.623762376237576</c:v>
                </c:pt>
                <c:pt idx="2345">
                  <c:v>-7.630363036303608</c:v>
                </c:pt>
                <c:pt idx="2346">
                  <c:v>-7.636963696369606</c:v>
                </c:pt>
                <c:pt idx="2347">
                  <c:v>-7.643564356435683</c:v>
                </c:pt>
                <c:pt idx="2348">
                  <c:v>-7.650165016501694</c:v>
                </c:pt>
                <c:pt idx="2349">
                  <c:v>-7.656765676567685</c:v>
                </c:pt>
                <c:pt idx="2350">
                  <c:v>-7.663366336633698</c:v>
                </c:pt>
                <c:pt idx="2351">
                  <c:v>-7.669966996699697</c:v>
                </c:pt>
                <c:pt idx="2352">
                  <c:v>-7.676567656765695</c:v>
                </c:pt>
                <c:pt idx="2353">
                  <c:v>-7.683168316831697</c:v>
                </c:pt>
                <c:pt idx="2354">
                  <c:v>-7.689768976897696</c:v>
                </c:pt>
                <c:pt idx="2355">
                  <c:v>-7.696369636963694</c:v>
                </c:pt>
                <c:pt idx="2356">
                  <c:v>-7.702970297029694</c:v>
                </c:pt>
                <c:pt idx="2357">
                  <c:v>-7.709570957095694</c:v>
                </c:pt>
                <c:pt idx="2358">
                  <c:v>-7.716171617161706</c:v>
                </c:pt>
                <c:pt idx="2359">
                  <c:v>-7.722772277227686</c:v>
                </c:pt>
                <c:pt idx="2360">
                  <c:v>-7.729372937293704</c:v>
                </c:pt>
                <c:pt idx="2361">
                  <c:v>-7.735973597359703</c:v>
                </c:pt>
                <c:pt idx="2362">
                  <c:v>-7.742574257425674</c:v>
                </c:pt>
                <c:pt idx="2363">
                  <c:v>-7.749174917491699</c:v>
                </c:pt>
                <c:pt idx="2364">
                  <c:v>-7.755775577557773</c:v>
                </c:pt>
                <c:pt idx="2365">
                  <c:v>-7.762376237623781</c:v>
                </c:pt>
                <c:pt idx="2366">
                  <c:v>-7.768976897689778</c:v>
                </c:pt>
                <c:pt idx="2367">
                  <c:v>-7.775577557755774</c:v>
                </c:pt>
                <c:pt idx="2368">
                  <c:v>-7.782178217821785</c:v>
                </c:pt>
                <c:pt idx="2369">
                  <c:v>-7.788778877887776</c:v>
                </c:pt>
                <c:pt idx="2370">
                  <c:v>-7.795379537953806</c:v>
                </c:pt>
                <c:pt idx="2371">
                  <c:v>-7.801980198019805</c:v>
                </c:pt>
                <c:pt idx="2372">
                  <c:v>-7.808580858085768</c:v>
                </c:pt>
                <c:pt idx="2373">
                  <c:v>-7.815181518151776</c:v>
                </c:pt>
                <c:pt idx="2374">
                  <c:v>-7.821782178217785</c:v>
                </c:pt>
                <c:pt idx="2375">
                  <c:v>-7.828382838283781</c:v>
                </c:pt>
                <c:pt idx="2376">
                  <c:v>-7.8349834983498</c:v>
                </c:pt>
                <c:pt idx="2377">
                  <c:v>-7.841584158415773</c:v>
                </c:pt>
                <c:pt idx="2378">
                  <c:v>-7.848184818481875</c:v>
                </c:pt>
                <c:pt idx="2379">
                  <c:v>-7.854785478547871</c:v>
                </c:pt>
                <c:pt idx="2380">
                  <c:v>-7.861386138613895</c:v>
                </c:pt>
                <c:pt idx="2381">
                  <c:v>-7.867986798679875</c:v>
                </c:pt>
                <c:pt idx="2382">
                  <c:v>-7.874587458745881</c:v>
                </c:pt>
                <c:pt idx="2383">
                  <c:v>-7.881188118811906</c:v>
                </c:pt>
                <c:pt idx="2384">
                  <c:v>-7.887788778877886</c:v>
                </c:pt>
                <c:pt idx="2385">
                  <c:v>-7.894389438943904</c:v>
                </c:pt>
                <c:pt idx="2386">
                  <c:v>-7.900990099009903</c:v>
                </c:pt>
                <c:pt idx="2387">
                  <c:v>-7.907590759075894</c:v>
                </c:pt>
                <c:pt idx="2388">
                  <c:v>-7.9141914191419</c:v>
                </c:pt>
                <c:pt idx="2389">
                  <c:v>-7.920792079207898</c:v>
                </c:pt>
                <c:pt idx="2390">
                  <c:v>-7.927392739273898</c:v>
                </c:pt>
                <c:pt idx="2391">
                  <c:v>-7.933993399339898</c:v>
                </c:pt>
                <c:pt idx="2392">
                  <c:v>-7.940594059405885</c:v>
                </c:pt>
                <c:pt idx="2393">
                  <c:v>-7.947194719471994</c:v>
                </c:pt>
                <c:pt idx="2394">
                  <c:v>-7.953795379537985</c:v>
                </c:pt>
                <c:pt idx="2395">
                  <c:v>-7.960396039604006</c:v>
                </c:pt>
                <c:pt idx="2396">
                  <c:v>-7.966996699670005</c:v>
                </c:pt>
                <c:pt idx="2397">
                  <c:v>-7.973597359736004</c:v>
                </c:pt>
                <c:pt idx="2398">
                  <c:v>-7.980198019802003</c:v>
                </c:pt>
                <c:pt idx="2399">
                  <c:v>-7.986798679868002</c:v>
                </c:pt>
                <c:pt idx="2400">
                  <c:v>-7.993399339934</c:v>
                </c:pt>
                <c:pt idx="2401">
                  <c:v>-8.0</c:v>
                </c:pt>
              </c:numCache>
            </c:numRef>
          </c:xVal>
          <c:yVal>
            <c:numRef>
              <c:f>Sheet1!$E$1:$E$2402</c:f>
              <c:numCache>
                <c:formatCode>General</c:formatCode>
                <c:ptCount val="2402"/>
                <c:pt idx="0">
                  <c:v>0.836060348126791</c:v>
                </c:pt>
                <c:pt idx="1">
                  <c:v>0.829229529298741</c:v>
                </c:pt>
                <c:pt idx="2">
                  <c:v>0.822398710470691</c:v>
                </c:pt>
                <c:pt idx="3">
                  <c:v>0.80873707281459</c:v>
                </c:pt>
                <c:pt idx="4">
                  <c:v>0.80873707281459</c:v>
                </c:pt>
                <c:pt idx="5">
                  <c:v>0.822398710470691</c:v>
                </c:pt>
                <c:pt idx="6">
                  <c:v>0.822398710470691</c:v>
                </c:pt>
                <c:pt idx="7">
                  <c:v>0.822398710470691</c:v>
                </c:pt>
                <c:pt idx="8">
                  <c:v>0.81556789164264</c:v>
                </c:pt>
                <c:pt idx="9">
                  <c:v>0.81556789164264</c:v>
                </c:pt>
                <c:pt idx="10">
                  <c:v>0.822398710470691</c:v>
                </c:pt>
                <c:pt idx="11">
                  <c:v>0.822398710470691</c:v>
                </c:pt>
                <c:pt idx="12">
                  <c:v>0.829229529298741</c:v>
                </c:pt>
                <c:pt idx="13">
                  <c:v>0.822398710470691</c:v>
                </c:pt>
                <c:pt idx="14">
                  <c:v>0.81556789164264</c:v>
                </c:pt>
                <c:pt idx="15">
                  <c:v>0.81556789164264</c:v>
                </c:pt>
                <c:pt idx="16">
                  <c:v>0.81556789164264</c:v>
                </c:pt>
                <c:pt idx="17">
                  <c:v>0.822398710470691</c:v>
                </c:pt>
                <c:pt idx="18">
                  <c:v>0.822398710470691</c:v>
                </c:pt>
                <c:pt idx="19">
                  <c:v>0.829229529298741</c:v>
                </c:pt>
                <c:pt idx="20">
                  <c:v>0.81556789164264</c:v>
                </c:pt>
                <c:pt idx="21">
                  <c:v>0.80190625398654</c:v>
                </c:pt>
                <c:pt idx="22">
                  <c:v>0.80873707281459</c:v>
                </c:pt>
                <c:pt idx="23">
                  <c:v>0.81556789164264</c:v>
                </c:pt>
                <c:pt idx="24">
                  <c:v>0.81556789164264</c:v>
                </c:pt>
                <c:pt idx="25">
                  <c:v>0.81556789164264</c:v>
                </c:pt>
                <c:pt idx="26">
                  <c:v>0.80873707281459</c:v>
                </c:pt>
                <c:pt idx="27">
                  <c:v>0.81556789164264</c:v>
                </c:pt>
                <c:pt idx="28">
                  <c:v>0.80873707281459</c:v>
                </c:pt>
                <c:pt idx="29">
                  <c:v>0.822398710470691</c:v>
                </c:pt>
                <c:pt idx="30">
                  <c:v>0.81556789164264</c:v>
                </c:pt>
                <c:pt idx="31">
                  <c:v>0.822398710470691</c:v>
                </c:pt>
                <c:pt idx="32">
                  <c:v>0.81556789164264</c:v>
                </c:pt>
                <c:pt idx="33">
                  <c:v>0.81556789164264</c:v>
                </c:pt>
                <c:pt idx="34">
                  <c:v>0.80873707281459</c:v>
                </c:pt>
                <c:pt idx="35">
                  <c:v>0.80873707281459</c:v>
                </c:pt>
                <c:pt idx="36">
                  <c:v>0.822398710470691</c:v>
                </c:pt>
                <c:pt idx="37">
                  <c:v>0.829229529298741</c:v>
                </c:pt>
                <c:pt idx="38">
                  <c:v>0.822398710470691</c:v>
                </c:pt>
                <c:pt idx="39">
                  <c:v>0.81556789164264</c:v>
                </c:pt>
                <c:pt idx="40">
                  <c:v>0.822398710470691</c:v>
                </c:pt>
                <c:pt idx="41">
                  <c:v>0.81556789164264</c:v>
                </c:pt>
                <c:pt idx="42">
                  <c:v>0.822398710470691</c:v>
                </c:pt>
                <c:pt idx="43">
                  <c:v>0.81556789164264</c:v>
                </c:pt>
                <c:pt idx="44">
                  <c:v>0.81556789164264</c:v>
                </c:pt>
                <c:pt idx="45">
                  <c:v>0.81556789164264</c:v>
                </c:pt>
                <c:pt idx="46">
                  <c:v>0.81556789164264</c:v>
                </c:pt>
                <c:pt idx="47">
                  <c:v>0.81556789164264</c:v>
                </c:pt>
                <c:pt idx="48">
                  <c:v>0.81556789164264</c:v>
                </c:pt>
                <c:pt idx="49">
                  <c:v>0.81556789164264</c:v>
                </c:pt>
                <c:pt idx="50">
                  <c:v>0.81556789164264</c:v>
                </c:pt>
                <c:pt idx="51">
                  <c:v>0.81556789164264</c:v>
                </c:pt>
                <c:pt idx="52">
                  <c:v>0.81556789164264</c:v>
                </c:pt>
                <c:pt idx="53">
                  <c:v>0.822398710470691</c:v>
                </c:pt>
                <c:pt idx="54">
                  <c:v>0.822398710470691</c:v>
                </c:pt>
                <c:pt idx="55">
                  <c:v>0.81556789164264</c:v>
                </c:pt>
                <c:pt idx="56">
                  <c:v>0.822398710470691</c:v>
                </c:pt>
                <c:pt idx="57">
                  <c:v>0.822398710470691</c:v>
                </c:pt>
                <c:pt idx="58">
                  <c:v>0.822398710470691</c:v>
                </c:pt>
                <c:pt idx="59">
                  <c:v>0.81556789164264</c:v>
                </c:pt>
                <c:pt idx="60">
                  <c:v>0.822398710470691</c:v>
                </c:pt>
                <c:pt idx="61">
                  <c:v>0.822398710470691</c:v>
                </c:pt>
                <c:pt idx="62">
                  <c:v>0.81556789164264</c:v>
                </c:pt>
                <c:pt idx="63">
                  <c:v>0.822398710470691</c:v>
                </c:pt>
                <c:pt idx="64">
                  <c:v>0.81556789164264</c:v>
                </c:pt>
                <c:pt idx="65">
                  <c:v>0.822398710470691</c:v>
                </c:pt>
                <c:pt idx="66">
                  <c:v>0.822398710470691</c:v>
                </c:pt>
                <c:pt idx="67">
                  <c:v>0.822398710470691</c:v>
                </c:pt>
                <c:pt idx="68">
                  <c:v>0.829229529298741</c:v>
                </c:pt>
                <c:pt idx="69">
                  <c:v>0.829229529298741</c:v>
                </c:pt>
                <c:pt idx="70">
                  <c:v>0.829229529298741</c:v>
                </c:pt>
                <c:pt idx="71">
                  <c:v>0.836060348126791</c:v>
                </c:pt>
                <c:pt idx="72">
                  <c:v>0.822398710470691</c:v>
                </c:pt>
                <c:pt idx="73">
                  <c:v>0.829229529298741</c:v>
                </c:pt>
                <c:pt idx="74">
                  <c:v>0.829229529298741</c:v>
                </c:pt>
                <c:pt idx="75">
                  <c:v>0.829229529298741</c:v>
                </c:pt>
                <c:pt idx="76">
                  <c:v>0.822398710470691</c:v>
                </c:pt>
                <c:pt idx="77">
                  <c:v>0.829229529298741</c:v>
                </c:pt>
                <c:pt idx="78">
                  <c:v>0.829229529298741</c:v>
                </c:pt>
                <c:pt idx="79">
                  <c:v>0.829229529298741</c:v>
                </c:pt>
                <c:pt idx="80">
                  <c:v>0.829229529298741</c:v>
                </c:pt>
                <c:pt idx="81">
                  <c:v>0.822398710470691</c:v>
                </c:pt>
                <c:pt idx="82">
                  <c:v>0.829229529298741</c:v>
                </c:pt>
                <c:pt idx="83">
                  <c:v>0.836060348126791</c:v>
                </c:pt>
                <c:pt idx="84">
                  <c:v>0.836060348126791</c:v>
                </c:pt>
                <c:pt idx="85">
                  <c:v>0.829229529298741</c:v>
                </c:pt>
                <c:pt idx="86">
                  <c:v>0.836060348126791</c:v>
                </c:pt>
                <c:pt idx="87">
                  <c:v>0.836060348126791</c:v>
                </c:pt>
                <c:pt idx="88">
                  <c:v>0.829229529298741</c:v>
                </c:pt>
                <c:pt idx="89">
                  <c:v>0.836060348126791</c:v>
                </c:pt>
                <c:pt idx="90">
                  <c:v>0.836060348126791</c:v>
                </c:pt>
                <c:pt idx="91">
                  <c:v>0.836060348126791</c:v>
                </c:pt>
                <c:pt idx="92">
                  <c:v>0.836060348126791</c:v>
                </c:pt>
                <c:pt idx="93">
                  <c:v>0.829229529298741</c:v>
                </c:pt>
                <c:pt idx="94">
                  <c:v>0.836060348126791</c:v>
                </c:pt>
                <c:pt idx="95">
                  <c:v>0.836060348126791</c:v>
                </c:pt>
                <c:pt idx="96">
                  <c:v>0.836060348126791</c:v>
                </c:pt>
                <c:pt idx="97">
                  <c:v>0.829229529298741</c:v>
                </c:pt>
                <c:pt idx="98">
                  <c:v>0.822398710470691</c:v>
                </c:pt>
                <c:pt idx="99">
                  <c:v>0.836060348126791</c:v>
                </c:pt>
                <c:pt idx="100">
                  <c:v>0.836060348126791</c:v>
                </c:pt>
                <c:pt idx="101">
                  <c:v>0.836060348126791</c:v>
                </c:pt>
                <c:pt idx="102">
                  <c:v>0.836060348126791</c:v>
                </c:pt>
                <c:pt idx="103">
                  <c:v>0.836060348126791</c:v>
                </c:pt>
                <c:pt idx="104">
                  <c:v>0.842891166954842</c:v>
                </c:pt>
                <c:pt idx="105">
                  <c:v>0.836060348126791</c:v>
                </c:pt>
                <c:pt idx="106">
                  <c:v>0.836060348126791</c:v>
                </c:pt>
                <c:pt idx="107">
                  <c:v>0.842891166954842</c:v>
                </c:pt>
                <c:pt idx="108">
                  <c:v>0.842891166954842</c:v>
                </c:pt>
                <c:pt idx="109">
                  <c:v>0.836060348126791</c:v>
                </c:pt>
                <c:pt idx="110">
                  <c:v>0.836060348126791</c:v>
                </c:pt>
                <c:pt idx="111">
                  <c:v>0.836060348126791</c:v>
                </c:pt>
                <c:pt idx="112">
                  <c:v>0.836060348126791</c:v>
                </c:pt>
                <c:pt idx="113">
                  <c:v>0.836060348126791</c:v>
                </c:pt>
                <c:pt idx="114">
                  <c:v>0.836060348126791</c:v>
                </c:pt>
                <c:pt idx="115">
                  <c:v>0.842891166954842</c:v>
                </c:pt>
                <c:pt idx="116">
                  <c:v>0.836060348126791</c:v>
                </c:pt>
                <c:pt idx="117">
                  <c:v>0.842891166954842</c:v>
                </c:pt>
                <c:pt idx="118">
                  <c:v>0.842891166954842</c:v>
                </c:pt>
                <c:pt idx="119">
                  <c:v>0.829229529298741</c:v>
                </c:pt>
                <c:pt idx="120">
                  <c:v>0.836060348126791</c:v>
                </c:pt>
                <c:pt idx="121">
                  <c:v>0.836060348126791</c:v>
                </c:pt>
                <c:pt idx="122">
                  <c:v>0.842891166954842</c:v>
                </c:pt>
                <c:pt idx="123">
                  <c:v>0.836060348126791</c:v>
                </c:pt>
                <c:pt idx="124">
                  <c:v>0.836060348126791</c:v>
                </c:pt>
                <c:pt idx="125">
                  <c:v>0.842891166954842</c:v>
                </c:pt>
                <c:pt idx="126">
                  <c:v>0.836060348126791</c:v>
                </c:pt>
                <c:pt idx="127">
                  <c:v>0.836060348126791</c:v>
                </c:pt>
                <c:pt idx="128">
                  <c:v>0.836060348126791</c:v>
                </c:pt>
                <c:pt idx="129">
                  <c:v>0.842891166954842</c:v>
                </c:pt>
                <c:pt idx="130">
                  <c:v>0.836060348126791</c:v>
                </c:pt>
                <c:pt idx="131">
                  <c:v>0.836060348126791</c:v>
                </c:pt>
                <c:pt idx="132">
                  <c:v>0.81556789164264</c:v>
                </c:pt>
                <c:pt idx="133">
                  <c:v>0.829229529298741</c:v>
                </c:pt>
                <c:pt idx="134">
                  <c:v>0.836060348126791</c:v>
                </c:pt>
                <c:pt idx="135">
                  <c:v>0.842891166954842</c:v>
                </c:pt>
                <c:pt idx="136">
                  <c:v>0.842891166954842</c:v>
                </c:pt>
                <c:pt idx="137">
                  <c:v>0.836060348126791</c:v>
                </c:pt>
                <c:pt idx="138">
                  <c:v>0.836060348126791</c:v>
                </c:pt>
                <c:pt idx="139">
                  <c:v>0.836060348126791</c:v>
                </c:pt>
                <c:pt idx="140">
                  <c:v>0.842891166954842</c:v>
                </c:pt>
                <c:pt idx="141">
                  <c:v>0.836060348126791</c:v>
                </c:pt>
                <c:pt idx="142">
                  <c:v>0.836060348126791</c:v>
                </c:pt>
                <c:pt idx="143">
                  <c:v>0.836060348126791</c:v>
                </c:pt>
                <c:pt idx="144">
                  <c:v>0.836060348126791</c:v>
                </c:pt>
                <c:pt idx="145">
                  <c:v>0.836060348126791</c:v>
                </c:pt>
                <c:pt idx="146">
                  <c:v>0.829229529298741</c:v>
                </c:pt>
                <c:pt idx="147">
                  <c:v>0.836060348126791</c:v>
                </c:pt>
                <c:pt idx="148">
                  <c:v>0.836060348126791</c:v>
                </c:pt>
                <c:pt idx="149">
                  <c:v>0.822398710470691</c:v>
                </c:pt>
                <c:pt idx="150">
                  <c:v>0.81556789164264</c:v>
                </c:pt>
                <c:pt idx="151">
                  <c:v>0.829229529298741</c:v>
                </c:pt>
                <c:pt idx="152">
                  <c:v>0.829229529298741</c:v>
                </c:pt>
                <c:pt idx="153">
                  <c:v>0.829229529298741</c:v>
                </c:pt>
                <c:pt idx="154">
                  <c:v>0.836060348126791</c:v>
                </c:pt>
                <c:pt idx="155">
                  <c:v>0.836060348126791</c:v>
                </c:pt>
                <c:pt idx="156">
                  <c:v>0.829229529298741</c:v>
                </c:pt>
                <c:pt idx="157">
                  <c:v>0.829229529298741</c:v>
                </c:pt>
                <c:pt idx="158">
                  <c:v>0.822398710470691</c:v>
                </c:pt>
                <c:pt idx="159">
                  <c:v>0.836060348126791</c:v>
                </c:pt>
                <c:pt idx="160">
                  <c:v>0.829229529298741</c:v>
                </c:pt>
                <c:pt idx="161">
                  <c:v>0.829229529298741</c:v>
                </c:pt>
                <c:pt idx="162">
                  <c:v>0.836060348126791</c:v>
                </c:pt>
                <c:pt idx="163">
                  <c:v>0.822398710470691</c:v>
                </c:pt>
                <c:pt idx="164">
                  <c:v>0.829229529298741</c:v>
                </c:pt>
                <c:pt idx="165">
                  <c:v>0.836060348126791</c:v>
                </c:pt>
                <c:pt idx="166">
                  <c:v>0.836060348126791</c:v>
                </c:pt>
                <c:pt idx="167">
                  <c:v>0.822398710470691</c:v>
                </c:pt>
                <c:pt idx="168">
                  <c:v>0.829229529298741</c:v>
                </c:pt>
                <c:pt idx="169">
                  <c:v>0.829229529298741</c:v>
                </c:pt>
                <c:pt idx="170">
                  <c:v>0.829229529298741</c:v>
                </c:pt>
                <c:pt idx="171">
                  <c:v>0.829229529298741</c:v>
                </c:pt>
                <c:pt idx="172">
                  <c:v>0.822398710470691</c:v>
                </c:pt>
                <c:pt idx="173">
                  <c:v>0.822398710470691</c:v>
                </c:pt>
                <c:pt idx="174">
                  <c:v>0.822398710470691</c:v>
                </c:pt>
                <c:pt idx="175">
                  <c:v>0.822398710470691</c:v>
                </c:pt>
                <c:pt idx="176">
                  <c:v>0.829229529298741</c:v>
                </c:pt>
                <c:pt idx="177">
                  <c:v>0.822398710470691</c:v>
                </c:pt>
                <c:pt idx="178">
                  <c:v>0.80873707281459</c:v>
                </c:pt>
                <c:pt idx="179">
                  <c:v>0.81556789164264</c:v>
                </c:pt>
                <c:pt idx="180">
                  <c:v>0.822398710470691</c:v>
                </c:pt>
                <c:pt idx="181">
                  <c:v>0.822398710470691</c:v>
                </c:pt>
                <c:pt idx="182">
                  <c:v>0.822398710470691</c:v>
                </c:pt>
                <c:pt idx="183">
                  <c:v>0.822398710470691</c:v>
                </c:pt>
                <c:pt idx="184">
                  <c:v>0.822398710470691</c:v>
                </c:pt>
                <c:pt idx="185">
                  <c:v>0.822398710470691</c:v>
                </c:pt>
                <c:pt idx="186">
                  <c:v>0.822398710470691</c:v>
                </c:pt>
                <c:pt idx="187">
                  <c:v>0.81556789164264</c:v>
                </c:pt>
                <c:pt idx="188">
                  <c:v>0.822398710470691</c:v>
                </c:pt>
                <c:pt idx="189">
                  <c:v>0.81556789164264</c:v>
                </c:pt>
                <c:pt idx="190">
                  <c:v>0.81556789164264</c:v>
                </c:pt>
                <c:pt idx="191">
                  <c:v>0.81556789164264</c:v>
                </c:pt>
                <c:pt idx="192">
                  <c:v>0.81556789164264</c:v>
                </c:pt>
                <c:pt idx="193">
                  <c:v>0.81556789164264</c:v>
                </c:pt>
                <c:pt idx="194">
                  <c:v>0.822398710470691</c:v>
                </c:pt>
                <c:pt idx="195">
                  <c:v>0.81556789164264</c:v>
                </c:pt>
                <c:pt idx="196">
                  <c:v>0.81556789164264</c:v>
                </c:pt>
                <c:pt idx="197">
                  <c:v>0.81556789164264</c:v>
                </c:pt>
                <c:pt idx="198">
                  <c:v>0.822398710470691</c:v>
                </c:pt>
                <c:pt idx="199">
                  <c:v>0.822398710470691</c:v>
                </c:pt>
                <c:pt idx="200">
                  <c:v>0.822398710470691</c:v>
                </c:pt>
                <c:pt idx="201">
                  <c:v>0.81556789164264</c:v>
                </c:pt>
                <c:pt idx="202">
                  <c:v>0.81556789164264</c:v>
                </c:pt>
                <c:pt idx="203">
                  <c:v>0.80873707281459</c:v>
                </c:pt>
                <c:pt idx="204">
                  <c:v>0.80873707281459</c:v>
                </c:pt>
                <c:pt idx="205">
                  <c:v>0.80873707281459</c:v>
                </c:pt>
                <c:pt idx="206">
                  <c:v>0.80873707281459</c:v>
                </c:pt>
                <c:pt idx="207">
                  <c:v>0.80873707281459</c:v>
                </c:pt>
                <c:pt idx="208">
                  <c:v>0.795075435158489</c:v>
                </c:pt>
                <c:pt idx="209">
                  <c:v>0.795075435158489</c:v>
                </c:pt>
                <c:pt idx="210">
                  <c:v>0.80190625398654</c:v>
                </c:pt>
                <c:pt idx="211">
                  <c:v>0.80873707281459</c:v>
                </c:pt>
                <c:pt idx="212">
                  <c:v>0.80873707281459</c:v>
                </c:pt>
                <c:pt idx="213">
                  <c:v>0.80190625398654</c:v>
                </c:pt>
                <c:pt idx="214">
                  <c:v>0.80190625398654</c:v>
                </c:pt>
                <c:pt idx="215">
                  <c:v>0.80190625398654</c:v>
                </c:pt>
                <c:pt idx="216">
                  <c:v>0.80873707281459</c:v>
                </c:pt>
                <c:pt idx="217">
                  <c:v>0.80190625398654</c:v>
                </c:pt>
                <c:pt idx="218">
                  <c:v>0.795075435158489</c:v>
                </c:pt>
                <c:pt idx="219">
                  <c:v>0.795075435158489</c:v>
                </c:pt>
                <c:pt idx="220">
                  <c:v>0.795075435158489</c:v>
                </c:pt>
                <c:pt idx="221">
                  <c:v>0.795075435158489</c:v>
                </c:pt>
                <c:pt idx="222">
                  <c:v>0.795075435158489</c:v>
                </c:pt>
                <c:pt idx="223">
                  <c:v>0.795075435158489</c:v>
                </c:pt>
                <c:pt idx="224">
                  <c:v>0.80190625398654</c:v>
                </c:pt>
                <c:pt idx="225">
                  <c:v>0.80190625398654</c:v>
                </c:pt>
                <c:pt idx="226">
                  <c:v>0.795075435158489</c:v>
                </c:pt>
                <c:pt idx="227">
                  <c:v>0.795075435158489</c:v>
                </c:pt>
                <c:pt idx="228">
                  <c:v>0.795075435158489</c:v>
                </c:pt>
                <c:pt idx="229">
                  <c:v>0.80190625398654</c:v>
                </c:pt>
                <c:pt idx="230">
                  <c:v>0.795075435158489</c:v>
                </c:pt>
                <c:pt idx="231">
                  <c:v>0.788244616330439</c:v>
                </c:pt>
                <c:pt idx="232">
                  <c:v>0.788244616330439</c:v>
                </c:pt>
                <c:pt idx="233">
                  <c:v>0.781413797502389</c:v>
                </c:pt>
                <c:pt idx="234">
                  <c:v>0.788244616330439</c:v>
                </c:pt>
                <c:pt idx="235">
                  <c:v>0.795075435158489</c:v>
                </c:pt>
                <c:pt idx="236">
                  <c:v>0.788244616330439</c:v>
                </c:pt>
                <c:pt idx="237">
                  <c:v>0.781413797502389</c:v>
                </c:pt>
                <c:pt idx="238">
                  <c:v>0.788244616330439</c:v>
                </c:pt>
                <c:pt idx="239">
                  <c:v>0.788244616330439</c:v>
                </c:pt>
                <c:pt idx="240">
                  <c:v>0.788244616330439</c:v>
                </c:pt>
                <c:pt idx="241">
                  <c:v>0.788244616330439</c:v>
                </c:pt>
                <c:pt idx="242">
                  <c:v>0.795075435158489</c:v>
                </c:pt>
                <c:pt idx="243">
                  <c:v>0.788244616330439</c:v>
                </c:pt>
                <c:pt idx="244">
                  <c:v>0.788244616330439</c:v>
                </c:pt>
                <c:pt idx="245">
                  <c:v>0.788244616330439</c:v>
                </c:pt>
                <c:pt idx="246">
                  <c:v>0.795075435158489</c:v>
                </c:pt>
                <c:pt idx="247">
                  <c:v>0.788244616330439</c:v>
                </c:pt>
                <c:pt idx="248">
                  <c:v>0.781413797502389</c:v>
                </c:pt>
                <c:pt idx="249">
                  <c:v>0.774582978674338</c:v>
                </c:pt>
                <c:pt idx="250">
                  <c:v>0.774582978674338</c:v>
                </c:pt>
                <c:pt idx="251">
                  <c:v>0.774582978674338</c:v>
                </c:pt>
                <c:pt idx="252">
                  <c:v>0.767752159846288</c:v>
                </c:pt>
                <c:pt idx="253">
                  <c:v>0.767752159846288</c:v>
                </c:pt>
                <c:pt idx="254">
                  <c:v>0.774582978674338</c:v>
                </c:pt>
                <c:pt idx="255">
                  <c:v>0.767752159846288</c:v>
                </c:pt>
                <c:pt idx="256">
                  <c:v>0.767752159846288</c:v>
                </c:pt>
                <c:pt idx="257">
                  <c:v>0.767752159846288</c:v>
                </c:pt>
                <c:pt idx="258">
                  <c:v>0.767752159846288</c:v>
                </c:pt>
                <c:pt idx="259">
                  <c:v>0.781413797502389</c:v>
                </c:pt>
                <c:pt idx="260">
                  <c:v>0.781413797502389</c:v>
                </c:pt>
                <c:pt idx="261">
                  <c:v>0.774582978674338</c:v>
                </c:pt>
                <c:pt idx="262">
                  <c:v>0.754090522190187</c:v>
                </c:pt>
                <c:pt idx="263">
                  <c:v>0.760921341018237</c:v>
                </c:pt>
                <c:pt idx="264">
                  <c:v>0.767752159846288</c:v>
                </c:pt>
                <c:pt idx="265">
                  <c:v>0.767752159846288</c:v>
                </c:pt>
                <c:pt idx="266">
                  <c:v>0.767752159846288</c:v>
                </c:pt>
                <c:pt idx="267">
                  <c:v>0.767752159846288</c:v>
                </c:pt>
                <c:pt idx="268">
                  <c:v>0.760921341018237</c:v>
                </c:pt>
                <c:pt idx="269">
                  <c:v>0.760921341018237</c:v>
                </c:pt>
                <c:pt idx="270">
                  <c:v>0.760921341018237</c:v>
                </c:pt>
                <c:pt idx="271">
                  <c:v>0.760921341018237</c:v>
                </c:pt>
                <c:pt idx="272">
                  <c:v>0.760921341018237</c:v>
                </c:pt>
                <c:pt idx="273">
                  <c:v>0.760921341018237</c:v>
                </c:pt>
                <c:pt idx="274">
                  <c:v>0.760921341018237</c:v>
                </c:pt>
                <c:pt idx="275">
                  <c:v>0.754090522190187</c:v>
                </c:pt>
                <c:pt idx="276">
                  <c:v>0.760921341018237</c:v>
                </c:pt>
                <c:pt idx="277">
                  <c:v>0.767752159846288</c:v>
                </c:pt>
                <c:pt idx="278">
                  <c:v>0.760921341018237</c:v>
                </c:pt>
                <c:pt idx="279">
                  <c:v>0.754090522190187</c:v>
                </c:pt>
                <c:pt idx="280">
                  <c:v>0.754090522190187</c:v>
                </c:pt>
                <c:pt idx="281">
                  <c:v>0.760921341018237</c:v>
                </c:pt>
                <c:pt idx="282">
                  <c:v>0.754090522190187</c:v>
                </c:pt>
                <c:pt idx="283">
                  <c:v>0.740428884534086</c:v>
                </c:pt>
                <c:pt idx="284">
                  <c:v>0.747259703362137</c:v>
                </c:pt>
                <c:pt idx="285">
                  <c:v>0.747259703362137</c:v>
                </c:pt>
                <c:pt idx="286">
                  <c:v>0.754090522190187</c:v>
                </c:pt>
                <c:pt idx="287">
                  <c:v>0.754090522190187</c:v>
                </c:pt>
                <c:pt idx="288">
                  <c:v>0.754090522190187</c:v>
                </c:pt>
                <c:pt idx="289">
                  <c:v>0.754090522190187</c:v>
                </c:pt>
                <c:pt idx="290">
                  <c:v>0.754090522190187</c:v>
                </c:pt>
                <c:pt idx="291">
                  <c:v>0.747259703362137</c:v>
                </c:pt>
                <c:pt idx="292">
                  <c:v>0.747259703362137</c:v>
                </c:pt>
                <c:pt idx="293">
                  <c:v>0.733598065706036</c:v>
                </c:pt>
                <c:pt idx="294">
                  <c:v>0.740428884534086</c:v>
                </c:pt>
                <c:pt idx="295">
                  <c:v>0.747259703362137</c:v>
                </c:pt>
                <c:pt idx="296">
                  <c:v>0.733598065706036</c:v>
                </c:pt>
                <c:pt idx="297">
                  <c:v>0.733598065706036</c:v>
                </c:pt>
                <c:pt idx="298">
                  <c:v>0.740428884534086</c:v>
                </c:pt>
                <c:pt idx="299">
                  <c:v>0.740428884534086</c:v>
                </c:pt>
                <c:pt idx="300">
                  <c:v>0.740428884534086</c:v>
                </c:pt>
                <c:pt idx="301">
                  <c:v>0.747259703362137</c:v>
                </c:pt>
                <c:pt idx="302">
                  <c:v>0.747259703362137</c:v>
                </c:pt>
                <c:pt idx="303">
                  <c:v>0.747259703362137</c:v>
                </c:pt>
                <c:pt idx="304">
                  <c:v>0.747259703362137</c:v>
                </c:pt>
                <c:pt idx="305">
                  <c:v>0.747259703362137</c:v>
                </c:pt>
                <c:pt idx="306">
                  <c:v>0.740428884534086</c:v>
                </c:pt>
                <c:pt idx="307">
                  <c:v>0.740428884534086</c:v>
                </c:pt>
                <c:pt idx="308">
                  <c:v>0.740428884534086</c:v>
                </c:pt>
                <c:pt idx="309">
                  <c:v>0.726767246877986</c:v>
                </c:pt>
                <c:pt idx="310">
                  <c:v>0.726767246877986</c:v>
                </c:pt>
                <c:pt idx="311">
                  <c:v>0.719936428049935</c:v>
                </c:pt>
                <c:pt idx="312">
                  <c:v>0.713105609221885</c:v>
                </c:pt>
                <c:pt idx="313">
                  <c:v>0.719936428049935</c:v>
                </c:pt>
                <c:pt idx="314">
                  <c:v>0.719936428049935</c:v>
                </c:pt>
                <c:pt idx="315">
                  <c:v>0.719936428049935</c:v>
                </c:pt>
                <c:pt idx="316">
                  <c:v>0.713105609221885</c:v>
                </c:pt>
                <c:pt idx="317">
                  <c:v>0.719936428049935</c:v>
                </c:pt>
                <c:pt idx="318">
                  <c:v>0.726767246877986</c:v>
                </c:pt>
                <c:pt idx="319">
                  <c:v>0.733598065706036</c:v>
                </c:pt>
                <c:pt idx="320">
                  <c:v>0.726767246877986</c:v>
                </c:pt>
                <c:pt idx="321">
                  <c:v>0.733598065706036</c:v>
                </c:pt>
                <c:pt idx="322">
                  <c:v>0.719936428049935</c:v>
                </c:pt>
                <c:pt idx="323">
                  <c:v>0.719936428049935</c:v>
                </c:pt>
                <c:pt idx="324">
                  <c:v>0.719936428049935</c:v>
                </c:pt>
                <c:pt idx="325">
                  <c:v>0.726767246877986</c:v>
                </c:pt>
                <c:pt idx="326">
                  <c:v>0.733598065706036</c:v>
                </c:pt>
                <c:pt idx="327">
                  <c:v>0.726767246877986</c:v>
                </c:pt>
                <c:pt idx="328">
                  <c:v>0.719936428049935</c:v>
                </c:pt>
                <c:pt idx="329">
                  <c:v>0.706274790393835</c:v>
                </c:pt>
                <c:pt idx="330">
                  <c:v>0.706274790393835</c:v>
                </c:pt>
                <c:pt idx="331">
                  <c:v>0.719936428049935</c:v>
                </c:pt>
                <c:pt idx="332">
                  <c:v>0.726767246877986</c:v>
                </c:pt>
                <c:pt idx="333">
                  <c:v>0.719936428049935</c:v>
                </c:pt>
                <c:pt idx="334">
                  <c:v>0.719936428049935</c:v>
                </c:pt>
                <c:pt idx="335">
                  <c:v>0.713105609221885</c:v>
                </c:pt>
                <c:pt idx="336">
                  <c:v>0.713105609221885</c:v>
                </c:pt>
                <c:pt idx="337">
                  <c:v>0.706274790393835</c:v>
                </c:pt>
                <c:pt idx="338">
                  <c:v>0.713105609221885</c:v>
                </c:pt>
                <c:pt idx="339">
                  <c:v>0.706274790393835</c:v>
                </c:pt>
                <c:pt idx="340">
                  <c:v>0.699443971565784</c:v>
                </c:pt>
                <c:pt idx="341">
                  <c:v>0.692613152737734</c:v>
                </c:pt>
                <c:pt idx="342">
                  <c:v>0.692613152737734</c:v>
                </c:pt>
                <c:pt idx="343">
                  <c:v>0.706274790393835</c:v>
                </c:pt>
                <c:pt idx="344">
                  <c:v>0.726767246877986</c:v>
                </c:pt>
                <c:pt idx="345">
                  <c:v>0.726767246877986</c:v>
                </c:pt>
                <c:pt idx="346">
                  <c:v>0.713105609221885</c:v>
                </c:pt>
                <c:pt idx="347">
                  <c:v>0.706274790393835</c:v>
                </c:pt>
                <c:pt idx="348">
                  <c:v>0.706274790393835</c:v>
                </c:pt>
                <c:pt idx="349">
                  <c:v>0.706274790393835</c:v>
                </c:pt>
                <c:pt idx="350">
                  <c:v>0.713105609221885</c:v>
                </c:pt>
                <c:pt idx="351">
                  <c:v>0.719936428049935</c:v>
                </c:pt>
                <c:pt idx="352">
                  <c:v>0.692613152737734</c:v>
                </c:pt>
                <c:pt idx="353">
                  <c:v>0.685782333909684</c:v>
                </c:pt>
                <c:pt idx="354">
                  <c:v>0.678951515081633</c:v>
                </c:pt>
                <c:pt idx="355">
                  <c:v>0.692613152737734</c:v>
                </c:pt>
                <c:pt idx="356">
                  <c:v>0.699443971565784</c:v>
                </c:pt>
                <c:pt idx="357">
                  <c:v>0.685782333909684</c:v>
                </c:pt>
                <c:pt idx="358">
                  <c:v>0.685782333909684</c:v>
                </c:pt>
                <c:pt idx="359">
                  <c:v>0.672120696253583</c:v>
                </c:pt>
                <c:pt idx="360">
                  <c:v>0.678951515081633</c:v>
                </c:pt>
                <c:pt idx="361">
                  <c:v>0.685782333909684</c:v>
                </c:pt>
                <c:pt idx="362">
                  <c:v>0.699443971565784</c:v>
                </c:pt>
                <c:pt idx="363">
                  <c:v>0.692613152737734</c:v>
                </c:pt>
                <c:pt idx="364">
                  <c:v>0.685782333909684</c:v>
                </c:pt>
                <c:pt idx="365">
                  <c:v>0.685782333909684</c:v>
                </c:pt>
                <c:pt idx="366">
                  <c:v>0.692613152737734</c:v>
                </c:pt>
                <c:pt idx="367">
                  <c:v>0.692613152737734</c:v>
                </c:pt>
                <c:pt idx="368">
                  <c:v>0.699443971565784</c:v>
                </c:pt>
                <c:pt idx="369">
                  <c:v>0.699443971565784</c:v>
                </c:pt>
                <c:pt idx="370">
                  <c:v>0.685782333909684</c:v>
                </c:pt>
                <c:pt idx="371">
                  <c:v>0.678951515081633</c:v>
                </c:pt>
                <c:pt idx="372">
                  <c:v>0.678951515081633</c:v>
                </c:pt>
                <c:pt idx="373">
                  <c:v>0.685782333909684</c:v>
                </c:pt>
                <c:pt idx="374">
                  <c:v>0.678951515081633</c:v>
                </c:pt>
                <c:pt idx="375">
                  <c:v>0.685782333909684</c:v>
                </c:pt>
                <c:pt idx="376">
                  <c:v>0.672120696253583</c:v>
                </c:pt>
                <c:pt idx="377">
                  <c:v>0.672120696253583</c:v>
                </c:pt>
                <c:pt idx="378">
                  <c:v>0.678951515081633</c:v>
                </c:pt>
                <c:pt idx="379">
                  <c:v>0.678951515081633</c:v>
                </c:pt>
                <c:pt idx="380">
                  <c:v>0.678951515081633</c:v>
                </c:pt>
                <c:pt idx="381">
                  <c:v>0.672120696253583</c:v>
                </c:pt>
                <c:pt idx="382">
                  <c:v>0.651628239769432</c:v>
                </c:pt>
                <c:pt idx="383">
                  <c:v>0.644797420941381</c:v>
                </c:pt>
                <c:pt idx="384">
                  <c:v>0.651628239769432</c:v>
                </c:pt>
                <c:pt idx="385">
                  <c:v>0.658459058597482</c:v>
                </c:pt>
                <c:pt idx="386">
                  <c:v>0.658459058597482</c:v>
                </c:pt>
                <c:pt idx="387">
                  <c:v>0.658459058597482</c:v>
                </c:pt>
                <c:pt idx="388">
                  <c:v>0.651628239769432</c:v>
                </c:pt>
                <c:pt idx="389">
                  <c:v>0.658459058597482</c:v>
                </c:pt>
                <c:pt idx="390">
                  <c:v>0.665289877425532</c:v>
                </c:pt>
                <c:pt idx="391">
                  <c:v>0.665289877425532</c:v>
                </c:pt>
                <c:pt idx="392">
                  <c:v>0.665289877425532</c:v>
                </c:pt>
                <c:pt idx="393">
                  <c:v>0.665289877425532</c:v>
                </c:pt>
                <c:pt idx="394">
                  <c:v>0.658459058597482</c:v>
                </c:pt>
                <c:pt idx="395">
                  <c:v>0.658459058597482</c:v>
                </c:pt>
                <c:pt idx="396">
                  <c:v>0.658459058597482</c:v>
                </c:pt>
                <c:pt idx="397">
                  <c:v>0.651628239769432</c:v>
                </c:pt>
                <c:pt idx="398">
                  <c:v>0.651628239769432</c:v>
                </c:pt>
                <c:pt idx="399">
                  <c:v>0.658459058597482</c:v>
                </c:pt>
                <c:pt idx="400">
                  <c:v>0.651628239769432</c:v>
                </c:pt>
                <c:pt idx="401">
                  <c:v>0.644797420941381</c:v>
                </c:pt>
                <c:pt idx="402">
                  <c:v>0.651628239769432</c:v>
                </c:pt>
                <c:pt idx="403">
                  <c:v>0.651628239769432</c:v>
                </c:pt>
                <c:pt idx="404">
                  <c:v>0.651628239769432</c:v>
                </c:pt>
                <c:pt idx="405">
                  <c:v>0.651628239769432</c:v>
                </c:pt>
                <c:pt idx="406">
                  <c:v>0.651628239769432</c:v>
                </c:pt>
                <c:pt idx="407">
                  <c:v>0.644797420941381</c:v>
                </c:pt>
                <c:pt idx="408">
                  <c:v>0.651628239769432</c:v>
                </c:pt>
                <c:pt idx="409">
                  <c:v>0.658459058597482</c:v>
                </c:pt>
                <c:pt idx="410">
                  <c:v>0.651628239769432</c:v>
                </c:pt>
                <c:pt idx="411">
                  <c:v>0.651628239769432</c:v>
                </c:pt>
                <c:pt idx="412">
                  <c:v>0.644797420941381</c:v>
                </c:pt>
                <c:pt idx="413">
                  <c:v>0.631135783285281</c:v>
                </c:pt>
                <c:pt idx="414">
                  <c:v>0.631135783285281</c:v>
                </c:pt>
                <c:pt idx="415">
                  <c:v>0.631135783285281</c:v>
                </c:pt>
                <c:pt idx="416">
                  <c:v>0.637966602113331</c:v>
                </c:pt>
                <c:pt idx="417">
                  <c:v>0.62430496445723</c:v>
                </c:pt>
                <c:pt idx="418">
                  <c:v>0.631135783285281</c:v>
                </c:pt>
                <c:pt idx="419">
                  <c:v>0.631135783285281</c:v>
                </c:pt>
                <c:pt idx="420">
                  <c:v>0.631135783285281</c:v>
                </c:pt>
                <c:pt idx="421">
                  <c:v>0.631135783285281</c:v>
                </c:pt>
                <c:pt idx="422">
                  <c:v>0.631135783285281</c:v>
                </c:pt>
                <c:pt idx="423">
                  <c:v>0.637966602113331</c:v>
                </c:pt>
                <c:pt idx="424">
                  <c:v>0.61747414562918</c:v>
                </c:pt>
                <c:pt idx="425">
                  <c:v>0.62430496445723</c:v>
                </c:pt>
                <c:pt idx="426">
                  <c:v>0.631135783285281</c:v>
                </c:pt>
                <c:pt idx="427">
                  <c:v>0.62430496445723</c:v>
                </c:pt>
                <c:pt idx="428">
                  <c:v>0.62430496445723</c:v>
                </c:pt>
                <c:pt idx="429">
                  <c:v>0.62430496445723</c:v>
                </c:pt>
                <c:pt idx="430">
                  <c:v>0.62430496445723</c:v>
                </c:pt>
                <c:pt idx="431">
                  <c:v>0.631135783285281</c:v>
                </c:pt>
                <c:pt idx="432">
                  <c:v>0.631135783285281</c:v>
                </c:pt>
                <c:pt idx="433">
                  <c:v>0.62430496445723</c:v>
                </c:pt>
                <c:pt idx="434">
                  <c:v>0.62430496445723</c:v>
                </c:pt>
                <c:pt idx="435">
                  <c:v>0.62430496445723</c:v>
                </c:pt>
                <c:pt idx="436">
                  <c:v>0.61747414562918</c:v>
                </c:pt>
                <c:pt idx="437">
                  <c:v>0.61747414562918</c:v>
                </c:pt>
                <c:pt idx="438">
                  <c:v>0.62430496445723</c:v>
                </c:pt>
                <c:pt idx="439">
                  <c:v>0.631135783285281</c:v>
                </c:pt>
                <c:pt idx="440">
                  <c:v>0.62430496445723</c:v>
                </c:pt>
                <c:pt idx="441">
                  <c:v>0.62430496445723</c:v>
                </c:pt>
                <c:pt idx="442">
                  <c:v>0.61064332680113</c:v>
                </c:pt>
                <c:pt idx="443">
                  <c:v>0.603812507973079</c:v>
                </c:pt>
                <c:pt idx="444">
                  <c:v>0.61747414562918</c:v>
                </c:pt>
                <c:pt idx="445">
                  <c:v>0.61064332680113</c:v>
                </c:pt>
                <c:pt idx="446">
                  <c:v>0.603812507973079</c:v>
                </c:pt>
                <c:pt idx="447">
                  <c:v>0.603812507973079</c:v>
                </c:pt>
                <c:pt idx="448">
                  <c:v>0.61064332680113</c:v>
                </c:pt>
                <c:pt idx="449">
                  <c:v>0.61064332680113</c:v>
                </c:pt>
                <c:pt idx="450">
                  <c:v>0.603812507973079</c:v>
                </c:pt>
                <c:pt idx="451">
                  <c:v>0.61747414562918</c:v>
                </c:pt>
                <c:pt idx="452">
                  <c:v>0.61747414562918</c:v>
                </c:pt>
                <c:pt idx="453">
                  <c:v>0.61064332680113</c:v>
                </c:pt>
                <c:pt idx="454">
                  <c:v>0.61064332680113</c:v>
                </c:pt>
                <c:pt idx="455">
                  <c:v>0.61064332680113</c:v>
                </c:pt>
                <c:pt idx="456">
                  <c:v>0.62430496445723</c:v>
                </c:pt>
                <c:pt idx="457">
                  <c:v>0.603812507973079</c:v>
                </c:pt>
                <c:pt idx="458">
                  <c:v>0.61064332680113</c:v>
                </c:pt>
                <c:pt idx="459">
                  <c:v>0.62430496445723</c:v>
                </c:pt>
                <c:pt idx="460">
                  <c:v>0.61064332680113</c:v>
                </c:pt>
                <c:pt idx="461">
                  <c:v>0.596981689145029</c:v>
                </c:pt>
                <c:pt idx="462">
                  <c:v>0.596981689145029</c:v>
                </c:pt>
                <c:pt idx="463">
                  <c:v>0.596981689145029</c:v>
                </c:pt>
                <c:pt idx="464">
                  <c:v>0.596981689145029</c:v>
                </c:pt>
                <c:pt idx="465">
                  <c:v>0.61747414562918</c:v>
                </c:pt>
                <c:pt idx="466">
                  <c:v>0.61064332680113</c:v>
                </c:pt>
                <c:pt idx="467">
                  <c:v>0.596981689145029</c:v>
                </c:pt>
                <c:pt idx="468">
                  <c:v>0.590150870316979</c:v>
                </c:pt>
                <c:pt idx="469">
                  <c:v>0.590150870316979</c:v>
                </c:pt>
                <c:pt idx="470">
                  <c:v>0.596981689145029</c:v>
                </c:pt>
                <c:pt idx="471">
                  <c:v>0.603812507973079</c:v>
                </c:pt>
                <c:pt idx="472">
                  <c:v>0.603812507973079</c:v>
                </c:pt>
                <c:pt idx="473">
                  <c:v>0.590150870316979</c:v>
                </c:pt>
                <c:pt idx="474">
                  <c:v>0.583320051488928</c:v>
                </c:pt>
                <c:pt idx="475">
                  <c:v>0.583320051488928</c:v>
                </c:pt>
                <c:pt idx="476">
                  <c:v>0.583320051488928</c:v>
                </c:pt>
                <c:pt idx="477">
                  <c:v>0.590150870316979</c:v>
                </c:pt>
                <c:pt idx="478">
                  <c:v>0.596981689145029</c:v>
                </c:pt>
                <c:pt idx="479">
                  <c:v>0.583320051488928</c:v>
                </c:pt>
                <c:pt idx="480">
                  <c:v>0.569658413832827</c:v>
                </c:pt>
                <c:pt idx="481">
                  <c:v>0.576489232660878</c:v>
                </c:pt>
                <c:pt idx="482">
                  <c:v>0.583320051488928</c:v>
                </c:pt>
                <c:pt idx="483">
                  <c:v>0.583320051488928</c:v>
                </c:pt>
                <c:pt idx="484">
                  <c:v>0.583320051488928</c:v>
                </c:pt>
                <c:pt idx="485">
                  <c:v>0.576489232660878</c:v>
                </c:pt>
                <c:pt idx="486">
                  <c:v>0.569658413832827</c:v>
                </c:pt>
                <c:pt idx="487">
                  <c:v>0.562827595004777</c:v>
                </c:pt>
                <c:pt idx="488">
                  <c:v>0.569658413832827</c:v>
                </c:pt>
                <c:pt idx="489">
                  <c:v>0.576489232660878</c:v>
                </c:pt>
                <c:pt idx="490">
                  <c:v>0.569658413832827</c:v>
                </c:pt>
                <c:pt idx="491">
                  <c:v>0.569658413832827</c:v>
                </c:pt>
                <c:pt idx="492">
                  <c:v>0.562827595004777</c:v>
                </c:pt>
                <c:pt idx="493">
                  <c:v>0.569658413832827</c:v>
                </c:pt>
                <c:pt idx="494">
                  <c:v>0.569658413832827</c:v>
                </c:pt>
                <c:pt idx="495">
                  <c:v>0.583320051488928</c:v>
                </c:pt>
                <c:pt idx="496">
                  <c:v>0.603812507973079</c:v>
                </c:pt>
                <c:pt idx="497">
                  <c:v>0.583320051488928</c:v>
                </c:pt>
                <c:pt idx="498">
                  <c:v>0.569658413832827</c:v>
                </c:pt>
                <c:pt idx="499">
                  <c:v>0.562827595004777</c:v>
                </c:pt>
                <c:pt idx="500">
                  <c:v>0.569658413832827</c:v>
                </c:pt>
                <c:pt idx="501">
                  <c:v>0.576489232660878</c:v>
                </c:pt>
                <c:pt idx="502">
                  <c:v>0.576489232660878</c:v>
                </c:pt>
                <c:pt idx="503">
                  <c:v>0.562827595004777</c:v>
                </c:pt>
                <c:pt idx="504">
                  <c:v>0.555996776176727</c:v>
                </c:pt>
                <c:pt idx="505">
                  <c:v>0.555996776176727</c:v>
                </c:pt>
                <c:pt idx="506">
                  <c:v>0.555996776176727</c:v>
                </c:pt>
                <c:pt idx="507">
                  <c:v>0.562827595004777</c:v>
                </c:pt>
                <c:pt idx="508">
                  <c:v>0.555996776176727</c:v>
                </c:pt>
                <c:pt idx="509">
                  <c:v>0.555996776176727</c:v>
                </c:pt>
                <c:pt idx="510">
                  <c:v>0.562827595004777</c:v>
                </c:pt>
                <c:pt idx="511">
                  <c:v>0.555996776176727</c:v>
                </c:pt>
                <c:pt idx="512">
                  <c:v>0.562827595004777</c:v>
                </c:pt>
                <c:pt idx="513">
                  <c:v>0.562827595004777</c:v>
                </c:pt>
                <c:pt idx="514">
                  <c:v>0.583320051488928</c:v>
                </c:pt>
                <c:pt idx="515">
                  <c:v>0.569658413832827</c:v>
                </c:pt>
                <c:pt idx="516">
                  <c:v>0.555996776176727</c:v>
                </c:pt>
                <c:pt idx="517">
                  <c:v>0.555996776176727</c:v>
                </c:pt>
                <c:pt idx="518">
                  <c:v>0.555996776176727</c:v>
                </c:pt>
                <c:pt idx="519">
                  <c:v>0.562827595004777</c:v>
                </c:pt>
                <c:pt idx="520">
                  <c:v>0.555996776176727</c:v>
                </c:pt>
                <c:pt idx="521">
                  <c:v>0.542335138520626</c:v>
                </c:pt>
                <c:pt idx="522">
                  <c:v>0.535504319692576</c:v>
                </c:pt>
                <c:pt idx="523">
                  <c:v>0.535504319692576</c:v>
                </c:pt>
                <c:pt idx="524">
                  <c:v>0.535504319692576</c:v>
                </c:pt>
                <c:pt idx="525">
                  <c:v>0.542335138520626</c:v>
                </c:pt>
                <c:pt idx="526">
                  <c:v>0.549165957348676</c:v>
                </c:pt>
                <c:pt idx="527">
                  <c:v>0.535504319692576</c:v>
                </c:pt>
                <c:pt idx="528">
                  <c:v>0.528673500864525</c:v>
                </c:pt>
                <c:pt idx="529">
                  <c:v>0.535504319692576</c:v>
                </c:pt>
                <c:pt idx="530">
                  <c:v>0.542335138520626</c:v>
                </c:pt>
                <c:pt idx="531">
                  <c:v>0.542335138520626</c:v>
                </c:pt>
                <c:pt idx="532">
                  <c:v>0.535504319692576</c:v>
                </c:pt>
                <c:pt idx="533">
                  <c:v>0.535504319692576</c:v>
                </c:pt>
                <c:pt idx="534">
                  <c:v>0.528673500864525</c:v>
                </c:pt>
                <c:pt idx="535">
                  <c:v>0.535504319692576</c:v>
                </c:pt>
                <c:pt idx="536">
                  <c:v>0.528673500864525</c:v>
                </c:pt>
                <c:pt idx="537">
                  <c:v>0.542335138520626</c:v>
                </c:pt>
                <c:pt idx="538">
                  <c:v>0.549165957348676</c:v>
                </c:pt>
                <c:pt idx="539">
                  <c:v>0.542335138520626</c:v>
                </c:pt>
                <c:pt idx="540">
                  <c:v>0.528673500864525</c:v>
                </c:pt>
                <c:pt idx="541">
                  <c:v>0.521842682036475</c:v>
                </c:pt>
                <c:pt idx="542">
                  <c:v>0.528673500864525</c:v>
                </c:pt>
                <c:pt idx="543">
                  <c:v>0.535504319692576</c:v>
                </c:pt>
                <c:pt idx="544">
                  <c:v>0.535504319692576</c:v>
                </c:pt>
                <c:pt idx="545">
                  <c:v>0.528673500864525</c:v>
                </c:pt>
                <c:pt idx="546">
                  <c:v>0.521842682036475</c:v>
                </c:pt>
                <c:pt idx="547">
                  <c:v>0.515011863208425</c:v>
                </c:pt>
                <c:pt idx="548">
                  <c:v>0.508181044380374</c:v>
                </c:pt>
                <c:pt idx="549">
                  <c:v>0.521842682036475</c:v>
                </c:pt>
                <c:pt idx="550">
                  <c:v>0.528673500864525</c:v>
                </c:pt>
                <c:pt idx="551">
                  <c:v>0.535504319692576</c:v>
                </c:pt>
                <c:pt idx="552">
                  <c:v>0.515011863208425</c:v>
                </c:pt>
                <c:pt idx="553">
                  <c:v>0.515011863208425</c:v>
                </c:pt>
                <c:pt idx="554">
                  <c:v>0.515011863208425</c:v>
                </c:pt>
                <c:pt idx="555">
                  <c:v>0.521842682036475</c:v>
                </c:pt>
                <c:pt idx="556">
                  <c:v>0.521842682036475</c:v>
                </c:pt>
                <c:pt idx="557">
                  <c:v>0.515011863208425</c:v>
                </c:pt>
                <c:pt idx="558">
                  <c:v>0.508181044380374</c:v>
                </c:pt>
                <c:pt idx="559">
                  <c:v>0.508181044380374</c:v>
                </c:pt>
                <c:pt idx="560">
                  <c:v>0.508181044380374</c:v>
                </c:pt>
                <c:pt idx="561">
                  <c:v>0.515011863208425</c:v>
                </c:pt>
                <c:pt idx="562">
                  <c:v>0.515011863208425</c:v>
                </c:pt>
                <c:pt idx="563">
                  <c:v>0.515011863208425</c:v>
                </c:pt>
                <c:pt idx="564">
                  <c:v>0.494519406724273</c:v>
                </c:pt>
                <c:pt idx="565">
                  <c:v>0.494519406724273</c:v>
                </c:pt>
                <c:pt idx="566">
                  <c:v>0.494519406724273</c:v>
                </c:pt>
                <c:pt idx="567">
                  <c:v>0.501350225552324</c:v>
                </c:pt>
                <c:pt idx="568">
                  <c:v>0.508181044380374</c:v>
                </c:pt>
                <c:pt idx="569">
                  <c:v>0.501350225552324</c:v>
                </c:pt>
                <c:pt idx="570">
                  <c:v>0.501350225552324</c:v>
                </c:pt>
                <c:pt idx="571">
                  <c:v>0.494519406724273</c:v>
                </c:pt>
                <c:pt idx="572">
                  <c:v>0.494519406724273</c:v>
                </c:pt>
                <c:pt idx="573">
                  <c:v>0.508181044380374</c:v>
                </c:pt>
                <c:pt idx="574">
                  <c:v>0.501350225552324</c:v>
                </c:pt>
                <c:pt idx="575">
                  <c:v>0.508181044380374</c:v>
                </c:pt>
                <c:pt idx="576">
                  <c:v>0.501350225552324</c:v>
                </c:pt>
                <c:pt idx="577">
                  <c:v>0.494519406724273</c:v>
                </c:pt>
                <c:pt idx="578">
                  <c:v>0.487688587896223</c:v>
                </c:pt>
                <c:pt idx="579">
                  <c:v>0.487688587896223</c:v>
                </c:pt>
                <c:pt idx="580">
                  <c:v>0.508181044380374</c:v>
                </c:pt>
                <c:pt idx="581">
                  <c:v>0.508181044380374</c:v>
                </c:pt>
                <c:pt idx="582">
                  <c:v>0.487688587896223</c:v>
                </c:pt>
                <c:pt idx="583">
                  <c:v>0.487688587896223</c:v>
                </c:pt>
                <c:pt idx="584">
                  <c:v>0.487688587896223</c:v>
                </c:pt>
                <c:pt idx="585">
                  <c:v>0.487688587896223</c:v>
                </c:pt>
                <c:pt idx="586">
                  <c:v>0.494519406724273</c:v>
                </c:pt>
                <c:pt idx="587">
                  <c:v>0.487688587896223</c:v>
                </c:pt>
                <c:pt idx="588">
                  <c:v>0.480857769068173</c:v>
                </c:pt>
                <c:pt idx="589">
                  <c:v>0.487688587896223</c:v>
                </c:pt>
                <c:pt idx="590">
                  <c:v>0.480857769068173</c:v>
                </c:pt>
                <c:pt idx="591">
                  <c:v>0.542335138520626</c:v>
                </c:pt>
                <c:pt idx="592">
                  <c:v>0.501350225552324</c:v>
                </c:pt>
                <c:pt idx="593">
                  <c:v>0.487688587896223</c:v>
                </c:pt>
                <c:pt idx="594">
                  <c:v>0.480857769068173</c:v>
                </c:pt>
                <c:pt idx="595">
                  <c:v>0.474026950240122</c:v>
                </c:pt>
                <c:pt idx="596">
                  <c:v>0.474026950240122</c:v>
                </c:pt>
                <c:pt idx="597">
                  <c:v>0.480857769068173</c:v>
                </c:pt>
                <c:pt idx="598">
                  <c:v>0.480857769068173</c:v>
                </c:pt>
                <c:pt idx="599">
                  <c:v>0.480857769068173</c:v>
                </c:pt>
                <c:pt idx="600">
                  <c:v>0.487688587896223</c:v>
                </c:pt>
                <c:pt idx="601">
                  <c:v>0.474026950240122</c:v>
                </c:pt>
                <c:pt idx="602">
                  <c:v>0.467196131412072</c:v>
                </c:pt>
                <c:pt idx="603">
                  <c:v>0.467196131412072</c:v>
                </c:pt>
                <c:pt idx="604">
                  <c:v>0.474026950240122</c:v>
                </c:pt>
                <c:pt idx="605">
                  <c:v>0.467196131412072</c:v>
                </c:pt>
                <c:pt idx="606">
                  <c:v>0.467196131412072</c:v>
                </c:pt>
                <c:pt idx="607">
                  <c:v>0.474026950240122</c:v>
                </c:pt>
                <c:pt idx="608">
                  <c:v>0.474026950240122</c:v>
                </c:pt>
                <c:pt idx="609">
                  <c:v>0.474026950240122</c:v>
                </c:pt>
                <c:pt idx="610">
                  <c:v>0.474026950240122</c:v>
                </c:pt>
                <c:pt idx="611">
                  <c:v>0.474026950240122</c:v>
                </c:pt>
                <c:pt idx="612">
                  <c:v>0.467196131412072</c:v>
                </c:pt>
                <c:pt idx="613">
                  <c:v>0.474026950240122</c:v>
                </c:pt>
                <c:pt idx="614">
                  <c:v>0.474026950240122</c:v>
                </c:pt>
                <c:pt idx="615">
                  <c:v>0.467196131412072</c:v>
                </c:pt>
                <c:pt idx="616">
                  <c:v>0.474026950240122</c:v>
                </c:pt>
                <c:pt idx="617">
                  <c:v>0.487688587896223</c:v>
                </c:pt>
                <c:pt idx="618">
                  <c:v>0.480857769068173</c:v>
                </c:pt>
                <c:pt idx="619">
                  <c:v>0.467196131412072</c:v>
                </c:pt>
                <c:pt idx="620">
                  <c:v>0.467196131412072</c:v>
                </c:pt>
                <c:pt idx="621">
                  <c:v>0.467196131412072</c:v>
                </c:pt>
                <c:pt idx="622">
                  <c:v>0.474026950240122</c:v>
                </c:pt>
                <c:pt idx="623">
                  <c:v>0.474026950240122</c:v>
                </c:pt>
                <c:pt idx="624">
                  <c:v>0.467196131412072</c:v>
                </c:pt>
                <c:pt idx="625">
                  <c:v>0.467196131412072</c:v>
                </c:pt>
                <c:pt idx="626">
                  <c:v>0.460365312584022</c:v>
                </c:pt>
                <c:pt idx="627">
                  <c:v>0.467196131412072</c:v>
                </c:pt>
                <c:pt idx="628">
                  <c:v>0.467196131412072</c:v>
                </c:pt>
                <c:pt idx="629">
                  <c:v>0.467196131412072</c:v>
                </c:pt>
                <c:pt idx="630">
                  <c:v>0.467196131412072</c:v>
                </c:pt>
                <c:pt idx="631">
                  <c:v>0.467196131412072</c:v>
                </c:pt>
                <c:pt idx="632">
                  <c:v>0.460365312584022</c:v>
                </c:pt>
                <c:pt idx="633">
                  <c:v>0.460365312584022</c:v>
                </c:pt>
                <c:pt idx="634">
                  <c:v>0.467196131412072</c:v>
                </c:pt>
                <c:pt idx="635">
                  <c:v>0.474026950240122</c:v>
                </c:pt>
                <c:pt idx="636">
                  <c:v>0.460365312584022</c:v>
                </c:pt>
                <c:pt idx="637">
                  <c:v>0.467196131412072</c:v>
                </c:pt>
                <c:pt idx="638">
                  <c:v>0.467196131412072</c:v>
                </c:pt>
                <c:pt idx="639">
                  <c:v>0.467196131412072</c:v>
                </c:pt>
                <c:pt idx="640">
                  <c:v>0.467196131412072</c:v>
                </c:pt>
                <c:pt idx="641">
                  <c:v>0.460365312584022</c:v>
                </c:pt>
                <c:pt idx="642">
                  <c:v>0.467196131412072</c:v>
                </c:pt>
                <c:pt idx="643">
                  <c:v>0.460365312584022</c:v>
                </c:pt>
                <c:pt idx="644">
                  <c:v>0.460365312584022</c:v>
                </c:pt>
                <c:pt idx="645">
                  <c:v>0.460365312584022</c:v>
                </c:pt>
                <c:pt idx="646">
                  <c:v>0.460365312584022</c:v>
                </c:pt>
                <c:pt idx="647">
                  <c:v>0.460365312584022</c:v>
                </c:pt>
                <c:pt idx="648">
                  <c:v>0.460365312584022</c:v>
                </c:pt>
                <c:pt idx="649">
                  <c:v>0.453534493755971</c:v>
                </c:pt>
                <c:pt idx="650">
                  <c:v>0.453534493755971</c:v>
                </c:pt>
                <c:pt idx="651">
                  <c:v>0.460365312584022</c:v>
                </c:pt>
                <c:pt idx="652">
                  <c:v>0.460365312584022</c:v>
                </c:pt>
                <c:pt idx="653">
                  <c:v>0.460365312584022</c:v>
                </c:pt>
                <c:pt idx="654">
                  <c:v>0.467196131412072</c:v>
                </c:pt>
                <c:pt idx="655">
                  <c:v>0.460365312584022</c:v>
                </c:pt>
                <c:pt idx="656">
                  <c:v>0.460365312584022</c:v>
                </c:pt>
                <c:pt idx="657">
                  <c:v>0.467196131412072</c:v>
                </c:pt>
                <c:pt idx="658">
                  <c:v>0.474026950240122</c:v>
                </c:pt>
                <c:pt idx="659">
                  <c:v>0.467196131412072</c:v>
                </c:pt>
                <c:pt idx="660">
                  <c:v>0.460365312584022</c:v>
                </c:pt>
                <c:pt idx="661">
                  <c:v>0.460365312584022</c:v>
                </c:pt>
                <c:pt idx="662">
                  <c:v>0.453534493755971</c:v>
                </c:pt>
                <c:pt idx="663">
                  <c:v>0.453534493755971</c:v>
                </c:pt>
                <c:pt idx="664">
                  <c:v>0.453534493755971</c:v>
                </c:pt>
                <c:pt idx="665">
                  <c:v>0.460365312584022</c:v>
                </c:pt>
                <c:pt idx="666">
                  <c:v>0.460365312584022</c:v>
                </c:pt>
                <c:pt idx="667">
                  <c:v>0.453534493755971</c:v>
                </c:pt>
                <c:pt idx="668">
                  <c:v>0.453534493755971</c:v>
                </c:pt>
                <c:pt idx="669">
                  <c:v>0.453534493755971</c:v>
                </c:pt>
                <c:pt idx="670">
                  <c:v>0.460365312584022</c:v>
                </c:pt>
                <c:pt idx="671">
                  <c:v>0.453534493755971</c:v>
                </c:pt>
                <c:pt idx="672">
                  <c:v>0.460365312584022</c:v>
                </c:pt>
                <c:pt idx="673">
                  <c:v>0.460365312584022</c:v>
                </c:pt>
                <c:pt idx="674">
                  <c:v>0.460365312584022</c:v>
                </c:pt>
                <c:pt idx="675">
                  <c:v>0.474026950240122</c:v>
                </c:pt>
                <c:pt idx="676">
                  <c:v>0.460365312584022</c:v>
                </c:pt>
                <c:pt idx="677">
                  <c:v>0.453534493755971</c:v>
                </c:pt>
                <c:pt idx="678">
                  <c:v>0.453534493755971</c:v>
                </c:pt>
                <c:pt idx="679">
                  <c:v>0.460365312584022</c:v>
                </c:pt>
                <c:pt idx="680">
                  <c:v>0.453534493755971</c:v>
                </c:pt>
                <c:pt idx="681">
                  <c:v>0.446703674927921</c:v>
                </c:pt>
                <c:pt idx="682">
                  <c:v>0.446703674927921</c:v>
                </c:pt>
                <c:pt idx="683">
                  <c:v>0.446703674927921</c:v>
                </c:pt>
                <c:pt idx="684">
                  <c:v>0.460365312584022</c:v>
                </c:pt>
                <c:pt idx="685">
                  <c:v>0.453534493755971</c:v>
                </c:pt>
                <c:pt idx="686">
                  <c:v>0.446703674927921</c:v>
                </c:pt>
                <c:pt idx="687">
                  <c:v>0.446703674927921</c:v>
                </c:pt>
                <c:pt idx="688">
                  <c:v>0.453534493755971</c:v>
                </c:pt>
                <c:pt idx="689">
                  <c:v>0.460365312584022</c:v>
                </c:pt>
                <c:pt idx="690">
                  <c:v>0.453534493755971</c:v>
                </c:pt>
                <c:pt idx="691">
                  <c:v>0.446703674927921</c:v>
                </c:pt>
                <c:pt idx="692">
                  <c:v>0.453534493755971</c:v>
                </c:pt>
                <c:pt idx="693">
                  <c:v>0.453534493755971</c:v>
                </c:pt>
                <c:pt idx="694">
                  <c:v>0.460365312584022</c:v>
                </c:pt>
                <c:pt idx="695">
                  <c:v>0.467196131412072</c:v>
                </c:pt>
                <c:pt idx="696">
                  <c:v>0.460365312584022</c:v>
                </c:pt>
                <c:pt idx="697">
                  <c:v>0.453534493755971</c:v>
                </c:pt>
                <c:pt idx="698">
                  <c:v>0.453534493755971</c:v>
                </c:pt>
                <c:pt idx="699">
                  <c:v>0.453534493755971</c:v>
                </c:pt>
                <c:pt idx="700">
                  <c:v>0.460365312584022</c:v>
                </c:pt>
                <c:pt idx="701">
                  <c:v>0.460365312584022</c:v>
                </c:pt>
                <c:pt idx="702">
                  <c:v>0.453534493755971</c:v>
                </c:pt>
                <c:pt idx="703">
                  <c:v>0.460365312584022</c:v>
                </c:pt>
                <c:pt idx="704">
                  <c:v>0.453534493755971</c:v>
                </c:pt>
                <c:pt idx="705">
                  <c:v>0.446703674927921</c:v>
                </c:pt>
                <c:pt idx="706">
                  <c:v>0.446703674927921</c:v>
                </c:pt>
                <c:pt idx="707">
                  <c:v>0.446703674927921</c:v>
                </c:pt>
                <c:pt idx="708">
                  <c:v>0.446703674927921</c:v>
                </c:pt>
                <c:pt idx="709">
                  <c:v>0.439872856099871</c:v>
                </c:pt>
                <c:pt idx="710">
                  <c:v>0.439872856099871</c:v>
                </c:pt>
                <c:pt idx="711">
                  <c:v>0.439872856099871</c:v>
                </c:pt>
                <c:pt idx="712">
                  <c:v>0.446703674927921</c:v>
                </c:pt>
                <c:pt idx="713">
                  <c:v>0.446703674927921</c:v>
                </c:pt>
                <c:pt idx="714">
                  <c:v>0.439872856099871</c:v>
                </c:pt>
                <c:pt idx="715">
                  <c:v>0.446703674927921</c:v>
                </c:pt>
                <c:pt idx="716">
                  <c:v>0.446703674927921</c:v>
                </c:pt>
                <c:pt idx="717">
                  <c:v>0.446703674927921</c:v>
                </c:pt>
                <c:pt idx="718">
                  <c:v>0.446703674927921</c:v>
                </c:pt>
                <c:pt idx="719">
                  <c:v>0.460365312584022</c:v>
                </c:pt>
                <c:pt idx="720">
                  <c:v>0.446703674927921</c:v>
                </c:pt>
                <c:pt idx="721">
                  <c:v>0.43304203727182</c:v>
                </c:pt>
                <c:pt idx="722">
                  <c:v>0.43304203727182</c:v>
                </c:pt>
                <c:pt idx="723">
                  <c:v>0.439872856099871</c:v>
                </c:pt>
                <c:pt idx="724">
                  <c:v>0.439872856099871</c:v>
                </c:pt>
                <c:pt idx="725">
                  <c:v>0.43304203727182</c:v>
                </c:pt>
                <c:pt idx="726">
                  <c:v>0.446703674927921</c:v>
                </c:pt>
                <c:pt idx="727">
                  <c:v>0.446703674927921</c:v>
                </c:pt>
                <c:pt idx="728">
                  <c:v>0.439872856099871</c:v>
                </c:pt>
                <c:pt idx="729">
                  <c:v>0.439872856099871</c:v>
                </c:pt>
                <c:pt idx="730">
                  <c:v>0.439872856099871</c:v>
                </c:pt>
                <c:pt idx="731">
                  <c:v>0.446703674927921</c:v>
                </c:pt>
                <c:pt idx="732">
                  <c:v>0.446703674927921</c:v>
                </c:pt>
                <c:pt idx="733">
                  <c:v>0.446703674927921</c:v>
                </c:pt>
                <c:pt idx="734">
                  <c:v>0.439872856099871</c:v>
                </c:pt>
                <c:pt idx="735">
                  <c:v>0.43304203727182</c:v>
                </c:pt>
                <c:pt idx="736">
                  <c:v>0.43304203727182</c:v>
                </c:pt>
                <c:pt idx="737">
                  <c:v>0.43304203727182</c:v>
                </c:pt>
                <c:pt idx="738">
                  <c:v>0.439872856099871</c:v>
                </c:pt>
                <c:pt idx="739">
                  <c:v>0.43304203727182</c:v>
                </c:pt>
                <c:pt idx="740">
                  <c:v>0.43304203727182</c:v>
                </c:pt>
                <c:pt idx="741">
                  <c:v>0.43304203727182</c:v>
                </c:pt>
                <c:pt idx="742">
                  <c:v>0.43304203727182</c:v>
                </c:pt>
                <c:pt idx="743">
                  <c:v>0.43304203727182</c:v>
                </c:pt>
                <c:pt idx="744">
                  <c:v>0.42621121844377</c:v>
                </c:pt>
                <c:pt idx="745">
                  <c:v>0.42621121844377</c:v>
                </c:pt>
                <c:pt idx="746">
                  <c:v>0.43304203727182</c:v>
                </c:pt>
                <c:pt idx="747">
                  <c:v>0.42621121844377</c:v>
                </c:pt>
                <c:pt idx="748">
                  <c:v>0.42621121844377</c:v>
                </c:pt>
                <c:pt idx="749">
                  <c:v>0.42621121844377</c:v>
                </c:pt>
                <c:pt idx="750">
                  <c:v>0.42621121844377</c:v>
                </c:pt>
                <c:pt idx="751">
                  <c:v>0.42621121844377</c:v>
                </c:pt>
                <c:pt idx="752">
                  <c:v>0.42621121844377</c:v>
                </c:pt>
                <c:pt idx="753">
                  <c:v>0.43304203727182</c:v>
                </c:pt>
                <c:pt idx="754">
                  <c:v>0.43304203727182</c:v>
                </c:pt>
                <c:pt idx="755">
                  <c:v>0.43304203727182</c:v>
                </c:pt>
                <c:pt idx="756">
                  <c:v>0.446703674927921</c:v>
                </c:pt>
                <c:pt idx="757">
                  <c:v>0.446703674927921</c:v>
                </c:pt>
                <c:pt idx="758">
                  <c:v>0.43304203727182</c:v>
                </c:pt>
                <c:pt idx="759">
                  <c:v>0.43304203727182</c:v>
                </c:pt>
                <c:pt idx="760">
                  <c:v>0.43304203727182</c:v>
                </c:pt>
                <c:pt idx="761">
                  <c:v>0.439872856099871</c:v>
                </c:pt>
                <c:pt idx="762">
                  <c:v>0.43304203727182</c:v>
                </c:pt>
                <c:pt idx="763">
                  <c:v>0.43304203727182</c:v>
                </c:pt>
                <c:pt idx="764">
                  <c:v>0.42621121844377</c:v>
                </c:pt>
                <c:pt idx="765">
                  <c:v>0.42621121844377</c:v>
                </c:pt>
                <c:pt idx="766">
                  <c:v>0.43304203727182</c:v>
                </c:pt>
                <c:pt idx="767">
                  <c:v>0.42621121844377</c:v>
                </c:pt>
                <c:pt idx="768">
                  <c:v>0.43304203727182</c:v>
                </c:pt>
                <c:pt idx="769">
                  <c:v>0.439872856099871</c:v>
                </c:pt>
                <c:pt idx="770">
                  <c:v>0.43304203727182</c:v>
                </c:pt>
                <c:pt idx="771">
                  <c:v>0.42621121844377</c:v>
                </c:pt>
                <c:pt idx="772">
                  <c:v>0.41938039961572</c:v>
                </c:pt>
                <c:pt idx="773">
                  <c:v>0.42621121844377</c:v>
                </c:pt>
                <c:pt idx="774">
                  <c:v>0.439872856099871</c:v>
                </c:pt>
                <c:pt idx="775">
                  <c:v>0.446703674927921</c:v>
                </c:pt>
                <c:pt idx="776">
                  <c:v>0.43304203727182</c:v>
                </c:pt>
                <c:pt idx="777">
                  <c:v>0.42621121844377</c:v>
                </c:pt>
                <c:pt idx="778">
                  <c:v>0.42621121844377</c:v>
                </c:pt>
                <c:pt idx="779">
                  <c:v>0.42621121844377</c:v>
                </c:pt>
                <c:pt idx="780">
                  <c:v>0.42621121844377</c:v>
                </c:pt>
                <c:pt idx="781">
                  <c:v>0.41938039961572</c:v>
                </c:pt>
                <c:pt idx="782">
                  <c:v>0.41938039961572</c:v>
                </c:pt>
                <c:pt idx="783">
                  <c:v>0.446703674927921</c:v>
                </c:pt>
                <c:pt idx="784">
                  <c:v>0.453534493755971</c:v>
                </c:pt>
                <c:pt idx="785">
                  <c:v>0.439872856099871</c:v>
                </c:pt>
                <c:pt idx="786">
                  <c:v>0.42621121844377</c:v>
                </c:pt>
                <c:pt idx="787">
                  <c:v>0.42621121844377</c:v>
                </c:pt>
                <c:pt idx="788">
                  <c:v>0.42621121844377</c:v>
                </c:pt>
                <c:pt idx="789">
                  <c:v>0.42621121844377</c:v>
                </c:pt>
                <c:pt idx="790">
                  <c:v>0.42621121844377</c:v>
                </c:pt>
                <c:pt idx="791">
                  <c:v>0.42621121844377</c:v>
                </c:pt>
                <c:pt idx="792">
                  <c:v>0.42621121844377</c:v>
                </c:pt>
                <c:pt idx="793">
                  <c:v>0.42621121844377</c:v>
                </c:pt>
                <c:pt idx="794">
                  <c:v>0.42621121844377</c:v>
                </c:pt>
                <c:pt idx="795">
                  <c:v>0.43304203727182</c:v>
                </c:pt>
                <c:pt idx="796">
                  <c:v>0.42621121844377</c:v>
                </c:pt>
                <c:pt idx="797">
                  <c:v>0.43304203727182</c:v>
                </c:pt>
                <c:pt idx="798">
                  <c:v>0.43304203727182</c:v>
                </c:pt>
                <c:pt idx="799">
                  <c:v>0.43304203727182</c:v>
                </c:pt>
                <c:pt idx="800">
                  <c:v>0.42621121844377</c:v>
                </c:pt>
                <c:pt idx="801">
                  <c:v>0.439872856099871</c:v>
                </c:pt>
                <c:pt idx="802">
                  <c:v>0.43304203727182</c:v>
                </c:pt>
                <c:pt idx="803">
                  <c:v>0.43304203727182</c:v>
                </c:pt>
                <c:pt idx="804">
                  <c:v>0.42621121844377</c:v>
                </c:pt>
                <c:pt idx="805">
                  <c:v>0.43304203727182</c:v>
                </c:pt>
                <c:pt idx="806">
                  <c:v>0.43304203727182</c:v>
                </c:pt>
                <c:pt idx="807">
                  <c:v>0.446703674927921</c:v>
                </c:pt>
                <c:pt idx="808">
                  <c:v>0.43304203727182</c:v>
                </c:pt>
                <c:pt idx="809">
                  <c:v>0.43304203727182</c:v>
                </c:pt>
                <c:pt idx="810">
                  <c:v>0.42621121844377</c:v>
                </c:pt>
                <c:pt idx="811">
                  <c:v>0.43304203727182</c:v>
                </c:pt>
                <c:pt idx="812">
                  <c:v>0.42621121844377</c:v>
                </c:pt>
                <c:pt idx="813">
                  <c:v>0.439872856099871</c:v>
                </c:pt>
                <c:pt idx="814">
                  <c:v>0.439872856099871</c:v>
                </c:pt>
                <c:pt idx="815">
                  <c:v>0.42621121844377</c:v>
                </c:pt>
                <c:pt idx="816">
                  <c:v>0.43304203727182</c:v>
                </c:pt>
                <c:pt idx="817">
                  <c:v>0.43304203727182</c:v>
                </c:pt>
                <c:pt idx="818">
                  <c:v>0.43304203727182</c:v>
                </c:pt>
                <c:pt idx="819">
                  <c:v>0.439872856099871</c:v>
                </c:pt>
                <c:pt idx="820">
                  <c:v>0.43304203727182</c:v>
                </c:pt>
                <c:pt idx="821">
                  <c:v>0.42621121844377</c:v>
                </c:pt>
                <c:pt idx="822">
                  <c:v>0.42621121844377</c:v>
                </c:pt>
                <c:pt idx="823">
                  <c:v>0.43304203727182</c:v>
                </c:pt>
                <c:pt idx="824">
                  <c:v>0.43304203727182</c:v>
                </c:pt>
                <c:pt idx="825">
                  <c:v>0.43304203727182</c:v>
                </c:pt>
                <c:pt idx="826">
                  <c:v>0.439872856099871</c:v>
                </c:pt>
                <c:pt idx="827">
                  <c:v>0.43304203727182</c:v>
                </c:pt>
                <c:pt idx="828">
                  <c:v>0.439872856099871</c:v>
                </c:pt>
                <c:pt idx="829">
                  <c:v>0.43304203727182</c:v>
                </c:pt>
                <c:pt idx="830">
                  <c:v>0.439872856099871</c:v>
                </c:pt>
                <c:pt idx="831">
                  <c:v>0.453534493755971</c:v>
                </c:pt>
                <c:pt idx="832">
                  <c:v>0.446703674927921</c:v>
                </c:pt>
                <c:pt idx="833">
                  <c:v>0.446703674927921</c:v>
                </c:pt>
                <c:pt idx="834">
                  <c:v>0.439872856099871</c:v>
                </c:pt>
                <c:pt idx="835">
                  <c:v>0.439872856099871</c:v>
                </c:pt>
                <c:pt idx="836">
                  <c:v>0.439872856099871</c:v>
                </c:pt>
                <c:pt idx="837">
                  <c:v>0.439872856099871</c:v>
                </c:pt>
                <c:pt idx="838">
                  <c:v>0.439872856099871</c:v>
                </c:pt>
                <c:pt idx="839">
                  <c:v>0.439872856099871</c:v>
                </c:pt>
                <c:pt idx="840">
                  <c:v>0.439872856099871</c:v>
                </c:pt>
                <c:pt idx="841">
                  <c:v>0.43304203727182</c:v>
                </c:pt>
                <c:pt idx="842">
                  <c:v>0.43304203727182</c:v>
                </c:pt>
                <c:pt idx="843">
                  <c:v>0.43304203727182</c:v>
                </c:pt>
                <c:pt idx="844">
                  <c:v>0.43304203727182</c:v>
                </c:pt>
                <c:pt idx="845">
                  <c:v>0.43304203727182</c:v>
                </c:pt>
                <c:pt idx="846">
                  <c:v>0.43304203727182</c:v>
                </c:pt>
                <c:pt idx="847">
                  <c:v>0.446703674927921</c:v>
                </c:pt>
                <c:pt idx="848">
                  <c:v>0.43304203727182</c:v>
                </c:pt>
                <c:pt idx="849">
                  <c:v>0.43304203727182</c:v>
                </c:pt>
                <c:pt idx="850">
                  <c:v>0.43304203727182</c:v>
                </c:pt>
                <c:pt idx="851">
                  <c:v>0.43304203727182</c:v>
                </c:pt>
                <c:pt idx="852">
                  <c:v>0.43304203727182</c:v>
                </c:pt>
                <c:pt idx="853">
                  <c:v>0.43304203727182</c:v>
                </c:pt>
                <c:pt idx="854">
                  <c:v>0.43304203727182</c:v>
                </c:pt>
                <c:pt idx="855">
                  <c:v>0.43304203727182</c:v>
                </c:pt>
                <c:pt idx="856">
                  <c:v>0.439872856099871</c:v>
                </c:pt>
                <c:pt idx="857">
                  <c:v>0.439872856099871</c:v>
                </c:pt>
                <c:pt idx="858">
                  <c:v>0.446703674927921</c:v>
                </c:pt>
                <c:pt idx="859">
                  <c:v>0.43304203727182</c:v>
                </c:pt>
                <c:pt idx="860">
                  <c:v>0.439872856099871</c:v>
                </c:pt>
                <c:pt idx="861">
                  <c:v>0.439872856099871</c:v>
                </c:pt>
                <c:pt idx="862">
                  <c:v>0.439872856099871</c:v>
                </c:pt>
                <c:pt idx="863">
                  <c:v>0.439872856099871</c:v>
                </c:pt>
                <c:pt idx="864">
                  <c:v>0.439872856099871</c:v>
                </c:pt>
                <c:pt idx="865">
                  <c:v>0.43304203727182</c:v>
                </c:pt>
                <c:pt idx="866">
                  <c:v>0.43304203727182</c:v>
                </c:pt>
                <c:pt idx="867">
                  <c:v>0.439872856099871</c:v>
                </c:pt>
                <c:pt idx="868">
                  <c:v>0.453534493755971</c:v>
                </c:pt>
                <c:pt idx="869">
                  <c:v>0.446703674927921</c:v>
                </c:pt>
                <c:pt idx="870">
                  <c:v>0.446703674927921</c:v>
                </c:pt>
                <c:pt idx="871">
                  <c:v>0.439872856099871</c:v>
                </c:pt>
                <c:pt idx="872">
                  <c:v>0.439872856099871</c:v>
                </c:pt>
                <c:pt idx="873">
                  <c:v>0.439872856099871</c:v>
                </c:pt>
                <c:pt idx="874">
                  <c:v>0.43304203727182</c:v>
                </c:pt>
                <c:pt idx="875">
                  <c:v>0.43304203727182</c:v>
                </c:pt>
                <c:pt idx="876">
                  <c:v>0.439872856099871</c:v>
                </c:pt>
                <c:pt idx="877">
                  <c:v>0.439872856099871</c:v>
                </c:pt>
                <c:pt idx="878">
                  <c:v>0.43304203727182</c:v>
                </c:pt>
                <c:pt idx="879">
                  <c:v>0.43304203727182</c:v>
                </c:pt>
                <c:pt idx="880">
                  <c:v>0.439872856099871</c:v>
                </c:pt>
                <c:pt idx="881">
                  <c:v>0.43304203727182</c:v>
                </c:pt>
                <c:pt idx="882">
                  <c:v>0.43304203727182</c:v>
                </c:pt>
                <c:pt idx="883">
                  <c:v>0.43304203727182</c:v>
                </c:pt>
                <c:pt idx="884">
                  <c:v>0.439872856099871</c:v>
                </c:pt>
                <c:pt idx="885">
                  <c:v>0.439872856099871</c:v>
                </c:pt>
                <c:pt idx="886">
                  <c:v>0.439872856099871</c:v>
                </c:pt>
                <c:pt idx="887">
                  <c:v>0.439872856099871</c:v>
                </c:pt>
                <c:pt idx="888">
                  <c:v>0.439872856099871</c:v>
                </c:pt>
                <c:pt idx="889">
                  <c:v>0.43304203727182</c:v>
                </c:pt>
                <c:pt idx="890">
                  <c:v>0.43304203727182</c:v>
                </c:pt>
                <c:pt idx="891">
                  <c:v>0.446703674927921</c:v>
                </c:pt>
                <c:pt idx="892">
                  <c:v>0.446703674927921</c:v>
                </c:pt>
                <c:pt idx="893">
                  <c:v>0.439872856099871</c:v>
                </c:pt>
                <c:pt idx="894">
                  <c:v>0.43304203727182</c:v>
                </c:pt>
                <c:pt idx="895">
                  <c:v>0.439872856099871</c:v>
                </c:pt>
                <c:pt idx="896">
                  <c:v>0.439872856099871</c:v>
                </c:pt>
                <c:pt idx="897">
                  <c:v>0.439872856099871</c:v>
                </c:pt>
                <c:pt idx="898">
                  <c:v>0.446703674927921</c:v>
                </c:pt>
                <c:pt idx="899">
                  <c:v>0.446703674927921</c:v>
                </c:pt>
                <c:pt idx="900">
                  <c:v>0.43304203727182</c:v>
                </c:pt>
                <c:pt idx="901">
                  <c:v>0.43304203727182</c:v>
                </c:pt>
                <c:pt idx="902">
                  <c:v>0.439872856099871</c:v>
                </c:pt>
                <c:pt idx="903">
                  <c:v>0.439872856099871</c:v>
                </c:pt>
                <c:pt idx="904">
                  <c:v>0.446703674927921</c:v>
                </c:pt>
                <c:pt idx="905">
                  <c:v>0.439872856099871</c:v>
                </c:pt>
                <c:pt idx="906">
                  <c:v>0.439872856099871</c:v>
                </c:pt>
                <c:pt idx="907">
                  <c:v>0.439872856099871</c:v>
                </c:pt>
                <c:pt idx="908">
                  <c:v>0.446703674927921</c:v>
                </c:pt>
                <c:pt idx="909">
                  <c:v>0.446703674927921</c:v>
                </c:pt>
                <c:pt idx="910">
                  <c:v>0.446703674927921</c:v>
                </c:pt>
                <c:pt idx="911">
                  <c:v>0.446703674927921</c:v>
                </c:pt>
                <c:pt idx="912">
                  <c:v>0.446703674927921</c:v>
                </c:pt>
                <c:pt idx="913">
                  <c:v>0.446703674927921</c:v>
                </c:pt>
                <c:pt idx="914">
                  <c:v>0.446703674927921</c:v>
                </c:pt>
                <c:pt idx="915">
                  <c:v>0.446703674927921</c:v>
                </c:pt>
                <c:pt idx="916">
                  <c:v>0.446703674927921</c:v>
                </c:pt>
                <c:pt idx="917">
                  <c:v>0.446703674927921</c:v>
                </c:pt>
                <c:pt idx="918">
                  <c:v>0.446703674927921</c:v>
                </c:pt>
                <c:pt idx="919">
                  <c:v>0.453534493755971</c:v>
                </c:pt>
                <c:pt idx="920">
                  <c:v>0.453534493755971</c:v>
                </c:pt>
                <c:pt idx="921">
                  <c:v>0.453534493755971</c:v>
                </c:pt>
                <c:pt idx="922">
                  <c:v>0.439872856099871</c:v>
                </c:pt>
                <c:pt idx="923">
                  <c:v>0.439872856099871</c:v>
                </c:pt>
                <c:pt idx="924">
                  <c:v>0.453534493755971</c:v>
                </c:pt>
                <c:pt idx="925">
                  <c:v>0.446703674927921</c:v>
                </c:pt>
                <c:pt idx="926">
                  <c:v>0.453534493755971</c:v>
                </c:pt>
                <c:pt idx="927">
                  <c:v>0.467196131412072</c:v>
                </c:pt>
                <c:pt idx="928">
                  <c:v>0.453534493755971</c:v>
                </c:pt>
                <c:pt idx="929">
                  <c:v>0.439872856099871</c:v>
                </c:pt>
                <c:pt idx="930">
                  <c:v>0.446703674927921</c:v>
                </c:pt>
                <c:pt idx="931">
                  <c:v>0.453534493755971</c:v>
                </c:pt>
                <c:pt idx="932">
                  <c:v>0.460365312584022</c:v>
                </c:pt>
                <c:pt idx="933">
                  <c:v>0.460365312584022</c:v>
                </c:pt>
                <c:pt idx="934">
                  <c:v>0.460365312584022</c:v>
                </c:pt>
                <c:pt idx="935">
                  <c:v>0.467196131412072</c:v>
                </c:pt>
                <c:pt idx="936">
                  <c:v>0.474026950240122</c:v>
                </c:pt>
                <c:pt idx="937">
                  <c:v>0.467196131412072</c:v>
                </c:pt>
                <c:pt idx="938">
                  <c:v>0.460365312584022</c:v>
                </c:pt>
                <c:pt idx="939">
                  <c:v>0.460365312584022</c:v>
                </c:pt>
                <c:pt idx="940">
                  <c:v>0.460365312584022</c:v>
                </c:pt>
                <c:pt idx="941">
                  <c:v>0.467196131412072</c:v>
                </c:pt>
                <c:pt idx="942">
                  <c:v>0.467196131412072</c:v>
                </c:pt>
                <c:pt idx="943">
                  <c:v>0.467196131412072</c:v>
                </c:pt>
                <c:pt idx="944">
                  <c:v>0.460365312584022</c:v>
                </c:pt>
                <c:pt idx="945">
                  <c:v>0.460365312584022</c:v>
                </c:pt>
                <c:pt idx="946">
                  <c:v>0.467196131412072</c:v>
                </c:pt>
                <c:pt idx="947">
                  <c:v>0.467196131412072</c:v>
                </c:pt>
                <c:pt idx="948">
                  <c:v>0.474026950240122</c:v>
                </c:pt>
                <c:pt idx="949">
                  <c:v>0.487688587896223</c:v>
                </c:pt>
                <c:pt idx="950">
                  <c:v>0.474026950240122</c:v>
                </c:pt>
                <c:pt idx="951">
                  <c:v>0.467196131412072</c:v>
                </c:pt>
                <c:pt idx="952">
                  <c:v>0.474026950240122</c:v>
                </c:pt>
                <c:pt idx="953">
                  <c:v>0.467196131412072</c:v>
                </c:pt>
                <c:pt idx="954">
                  <c:v>0.467196131412072</c:v>
                </c:pt>
                <c:pt idx="955">
                  <c:v>0.474026950240122</c:v>
                </c:pt>
                <c:pt idx="956">
                  <c:v>0.474026950240122</c:v>
                </c:pt>
                <c:pt idx="957">
                  <c:v>0.474026950240122</c:v>
                </c:pt>
                <c:pt idx="958">
                  <c:v>0.467196131412072</c:v>
                </c:pt>
                <c:pt idx="959">
                  <c:v>0.467196131412072</c:v>
                </c:pt>
                <c:pt idx="960">
                  <c:v>0.467196131412072</c:v>
                </c:pt>
                <c:pt idx="961">
                  <c:v>0.480857769068173</c:v>
                </c:pt>
                <c:pt idx="962">
                  <c:v>0.480857769068173</c:v>
                </c:pt>
                <c:pt idx="963">
                  <c:v>0.480857769068173</c:v>
                </c:pt>
                <c:pt idx="964">
                  <c:v>0.487688587896223</c:v>
                </c:pt>
                <c:pt idx="965">
                  <c:v>0.487688587896223</c:v>
                </c:pt>
                <c:pt idx="966">
                  <c:v>0.487688587896223</c:v>
                </c:pt>
                <c:pt idx="967">
                  <c:v>0.480857769068173</c:v>
                </c:pt>
                <c:pt idx="968">
                  <c:v>0.487688587896223</c:v>
                </c:pt>
                <c:pt idx="969">
                  <c:v>0.487688587896223</c:v>
                </c:pt>
                <c:pt idx="970">
                  <c:v>0.487688587896223</c:v>
                </c:pt>
                <c:pt idx="971">
                  <c:v>0.487688587896223</c:v>
                </c:pt>
                <c:pt idx="972">
                  <c:v>0.487688587896223</c:v>
                </c:pt>
                <c:pt idx="973">
                  <c:v>0.487688587896223</c:v>
                </c:pt>
                <c:pt idx="974">
                  <c:v>0.487688587896223</c:v>
                </c:pt>
                <c:pt idx="975">
                  <c:v>0.494519406724273</c:v>
                </c:pt>
                <c:pt idx="976">
                  <c:v>0.501350225552324</c:v>
                </c:pt>
                <c:pt idx="977">
                  <c:v>0.494519406724273</c:v>
                </c:pt>
                <c:pt idx="978">
                  <c:v>0.501350225552324</c:v>
                </c:pt>
                <c:pt idx="979">
                  <c:v>0.494519406724273</c:v>
                </c:pt>
                <c:pt idx="980">
                  <c:v>0.501350225552324</c:v>
                </c:pt>
                <c:pt idx="981">
                  <c:v>0.494519406724273</c:v>
                </c:pt>
                <c:pt idx="982">
                  <c:v>0.501350225552324</c:v>
                </c:pt>
                <c:pt idx="983">
                  <c:v>0.494519406724273</c:v>
                </c:pt>
                <c:pt idx="984">
                  <c:v>0.494519406724273</c:v>
                </c:pt>
                <c:pt idx="985">
                  <c:v>0.494519406724273</c:v>
                </c:pt>
                <c:pt idx="986">
                  <c:v>0.494519406724273</c:v>
                </c:pt>
                <c:pt idx="987">
                  <c:v>0.494519406724273</c:v>
                </c:pt>
                <c:pt idx="988">
                  <c:v>0.494519406724273</c:v>
                </c:pt>
                <c:pt idx="989">
                  <c:v>0.494519406724273</c:v>
                </c:pt>
                <c:pt idx="990">
                  <c:v>0.494519406724273</c:v>
                </c:pt>
                <c:pt idx="991">
                  <c:v>0.501350225552324</c:v>
                </c:pt>
                <c:pt idx="992">
                  <c:v>0.508181044380374</c:v>
                </c:pt>
                <c:pt idx="993">
                  <c:v>0.508181044380374</c:v>
                </c:pt>
                <c:pt idx="994">
                  <c:v>0.515011863208425</c:v>
                </c:pt>
                <c:pt idx="995">
                  <c:v>0.515011863208425</c:v>
                </c:pt>
                <c:pt idx="996">
                  <c:v>0.515011863208425</c:v>
                </c:pt>
                <c:pt idx="997">
                  <c:v>0.521842682036475</c:v>
                </c:pt>
                <c:pt idx="998">
                  <c:v>0.515011863208425</c:v>
                </c:pt>
                <c:pt idx="999">
                  <c:v>0.521842682036475</c:v>
                </c:pt>
                <c:pt idx="1000">
                  <c:v>0.515011863208425</c:v>
                </c:pt>
                <c:pt idx="1001">
                  <c:v>0.515011863208425</c:v>
                </c:pt>
                <c:pt idx="1002">
                  <c:v>0.521842682036475</c:v>
                </c:pt>
                <c:pt idx="1003">
                  <c:v>0.508181044380374</c:v>
                </c:pt>
                <c:pt idx="1004">
                  <c:v>0.508181044380374</c:v>
                </c:pt>
                <c:pt idx="1005">
                  <c:v>0.515011863208425</c:v>
                </c:pt>
                <c:pt idx="1006">
                  <c:v>0.521842682036475</c:v>
                </c:pt>
                <c:pt idx="1007">
                  <c:v>0.521842682036475</c:v>
                </c:pt>
                <c:pt idx="1008">
                  <c:v>0.521842682036475</c:v>
                </c:pt>
                <c:pt idx="1009">
                  <c:v>0.515011863208425</c:v>
                </c:pt>
                <c:pt idx="1010">
                  <c:v>0.521842682036475</c:v>
                </c:pt>
                <c:pt idx="1011">
                  <c:v>0.521842682036475</c:v>
                </c:pt>
                <c:pt idx="1012">
                  <c:v>0.521842682036475</c:v>
                </c:pt>
                <c:pt idx="1013">
                  <c:v>0.528673500864525</c:v>
                </c:pt>
                <c:pt idx="1014">
                  <c:v>0.521842682036475</c:v>
                </c:pt>
                <c:pt idx="1015">
                  <c:v>0.528673500864525</c:v>
                </c:pt>
                <c:pt idx="1016">
                  <c:v>0.528673500864525</c:v>
                </c:pt>
                <c:pt idx="1017">
                  <c:v>0.528673500864525</c:v>
                </c:pt>
                <c:pt idx="1018">
                  <c:v>0.535504319692576</c:v>
                </c:pt>
                <c:pt idx="1019">
                  <c:v>0.535504319692576</c:v>
                </c:pt>
                <c:pt idx="1020">
                  <c:v>0.528673500864525</c:v>
                </c:pt>
                <c:pt idx="1021">
                  <c:v>0.535504319692576</c:v>
                </c:pt>
                <c:pt idx="1022">
                  <c:v>0.535504319692576</c:v>
                </c:pt>
                <c:pt idx="1023">
                  <c:v>0.542335138520626</c:v>
                </c:pt>
                <c:pt idx="1024">
                  <c:v>0.542335138520626</c:v>
                </c:pt>
                <c:pt idx="1025">
                  <c:v>0.535504319692576</c:v>
                </c:pt>
                <c:pt idx="1026">
                  <c:v>0.535504319692576</c:v>
                </c:pt>
                <c:pt idx="1027">
                  <c:v>0.535504319692576</c:v>
                </c:pt>
                <c:pt idx="1028">
                  <c:v>0.542335138520626</c:v>
                </c:pt>
                <c:pt idx="1029">
                  <c:v>0.542335138520626</c:v>
                </c:pt>
                <c:pt idx="1030">
                  <c:v>0.535504319692576</c:v>
                </c:pt>
                <c:pt idx="1031">
                  <c:v>0.535504319692576</c:v>
                </c:pt>
                <c:pt idx="1032">
                  <c:v>0.542335138520626</c:v>
                </c:pt>
                <c:pt idx="1033">
                  <c:v>0.528673500864525</c:v>
                </c:pt>
                <c:pt idx="1034">
                  <c:v>0.542335138520626</c:v>
                </c:pt>
                <c:pt idx="1035">
                  <c:v>0.542335138520626</c:v>
                </c:pt>
                <c:pt idx="1036">
                  <c:v>0.549165957348676</c:v>
                </c:pt>
                <c:pt idx="1037">
                  <c:v>0.549165957348676</c:v>
                </c:pt>
                <c:pt idx="1038">
                  <c:v>0.542335138520626</c:v>
                </c:pt>
                <c:pt idx="1039">
                  <c:v>0.555996776176727</c:v>
                </c:pt>
                <c:pt idx="1040">
                  <c:v>0.549165957348676</c:v>
                </c:pt>
                <c:pt idx="1041">
                  <c:v>0.555996776176727</c:v>
                </c:pt>
                <c:pt idx="1042">
                  <c:v>0.549165957348676</c:v>
                </c:pt>
                <c:pt idx="1043">
                  <c:v>0.549165957348676</c:v>
                </c:pt>
                <c:pt idx="1044">
                  <c:v>0.549165957348676</c:v>
                </c:pt>
                <c:pt idx="1045">
                  <c:v>0.542335138520626</c:v>
                </c:pt>
                <c:pt idx="1046">
                  <c:v>0.549165957348676</c:v>
                </c:pt>
                <c:pt idx="1047">
                  <c:v>0.555996776176727</c:v>
                </c:pt>
                <c:pt idx="1048">
                  <c:v>0.555996776176727</c:v>
                </c:pt>
                <c:pt idx="1049">
                  <c:v>0.549165957348676</c:v>
                </c:pt>
                <c:pt idx="1050">
                  <c:v>0.542335138520626</c:v>
                </c:pt>
                <c:pt idx="1051">
                  <c:v>0.549165957348676</c:v>
                </c:pt>
                <c:pt idx="1052">
                  <c:v>0.555996776176727</c:v>
                </c:pt>
                <c:pt idx="1053">
                  <c:v>0.569658413832827</c:v>
                </c:pt>
                <c:pt idx="1054">
                  <c:v>0.562827595004777</c:v>
                </c:pt>
                <c:pt idx="1055">
                  <c:v>0.562827595004777</c:v>
                </c:pt>
                <c:pt idx="1056">
                  <c:v>0.555996776176727</c:v>
                </c:pt>
                <c:pt idx="1057">
                  <c:v>0.562827595004777</c:v>
                </c:pt>
                <c:pt idx="1058">
                  <c:v>0.569658413832827</c:v>
                </c:pt>
                <c:pt idx="1059">
                  <c:v>0.569658413832827</c:v>
                </c:pt>
                <c:pt idx="1060">
                  <c:v>0.569658413832827</c:v>
                </c:pt>
                <c:pt idx="1061">
                  <c:v>0.569658413832827</c:v>
                </c:pt>
                <c:pt idx="1062">
                  <c:v>0.569658413832827</c:v>
                </c:pt>
                <c:pt idx="1063">
                  <c:v>0.562827595004777</c:v>
                </c:pt>
                <c:pt idx="1064">
                  <c:v>0.569658413832827</c:v>
                </c:pt>
                <c:pt idx="1065">
                  <c:v>0.569658413832827</c:v>
                </c:pt>
                <c:pt idx="1066">
                  <c:v>0.569658413832827</c:v>
                </c:pt>
                <c:pt idx="1067">
                  <c:v>0.562827595004777</c:v>
                </c:pt>
                <c:pt idx="1068">
                  <c:v>0.562827595004777</c:v>
                </c:pt>
                <c:pt idx="1069">
                  <c:v>0.576489232660878</c:v>
                </c:pt>
                <c:pt idx="1070">
                  <c:v>0.576489232660878</c:v>
                </c:pt>
                <c:pt idx="1071">
                  <c:v>0.576489232660878</c:v>
                </c:pt>
                <c:pt idx="1072">
                  <c:v>0.569658413832827</c:v>
                </c:pt>
                <c:pt idx="1073">
                  <c:v>0.569658413832827</c:v>
                </c:pt>
                <c:pt idx="1074">
                  <c:v>0.569658413832827</c:v>
                </c:pt>
                <c:pt idx="1075">
                  <c:v>0.562827595004777</c:v>
                </c:pt>
                <c:pt idx="1076">
                  <c:v>0.583320051488928</c:v>
                </c:pt>
                <c:pt idx="1077">
                  <c:v>0.576489232660878</c:v>
                </c:pt>
                <c:pt idx="1078">
                  <c:v>0.576489232660878</c:v>
                </c:pt>
                <c:pt idx="1079">
                  <c:v>0.576489232660878</c:v>
                </c:pt>
                <c:pt idx="1080">
                  <c:v>0.576489232660878</c:v>
                </c:pt>
                <c:pt idx="1081">
                  <c:v>0.576489232660878</c:v>
                </c:pt>
                <c:pt idx="1082">
                  <c:v>0.590150870316979</c:v>
                </c:pt>
                <c:pt idx="1083">
                  <c:v>0.590150870316979</c:v>
                </c:pt>
                <c:pt idx="1084">
                  <c:v>0.576489232660878</c:v>
                </c:pt>
                <c:pt idx="1085">
                  <c:v>0.583320051488928</c:v>
                </c:pt>
                <c:pt idx="1086">
                  <c:v>0.583320051488928</c:v>
                </c:pt>
                <c:pt idx="1087">
                  <c:v>0.583320051488928</c:v>
                </c:pt>
                <c:pt idx="1088">
                  <c:v>0.590150870316979</c:v>
                </c:pt>
                <c:pt idx="1089">
                  <c:v>0.590150870316979</c:v>
                </c:pt>
                <c:pt idx="1090">
                  <c:v>0.590150870316979</c:v>
                </c:pt>
                <c:pt idx="1091">
                  <c:v>0.583320051488928</c:v>
                </c:pt>
                <c:pt idx="1092">
                  <c:v>0.583320051488928</c:v>
                </c:pt>
                <c:pt idx="1093">
                  <c:v>0.590150870316979</c:v>
                </c:pt>
                <c:pt idx="1094">
                  <c:v>0.583320051488928</c:v>
                </c:pt>
                <c:pt idx="1095">
                  <c:v>0.590150870316979</c:v>
                </c:pt>
                <c:pt idx="1096">
                  <c:v>0.590150870316979</c:v>
                </c:pt>
                <c:pt idx="1097">
                  <c:v>0.596981689145029</c:v>
                </c:pt>
                <c:pt idx="1098">
                  <c:v>0.603812507973079</c:v>
                </c:pt>
                <c:pt idx="1099">
                  <c:v>0.596981689145029</c:v>
                </c:pt>
                <c:pt idx="1100">
                  <c:v>0.603812507973079</c:v>
                </c:pt>
                <c:pt idx="1101">
                  <c:v>0.603812507973079</c:v>
                </c:pt>
                <c:pt idx="1102">
                  <c:v>0.603812507973079</c:v>
                </c:pt>
                <c:pt idx="1103">
                  <c:v>0.596981689145029</c:v>
                </c:pt>
                <c:pt idx="1104">
                  <c:v>0.603812507973079</c:v>
                </c:pt>
                <c:pt idx="1105">
                  <c:v>0.603812507973079</c:v>
                </c:pt>
                <c:pt idx="1106">
                  <c:v>0.596981689145029</c:v>
                </c:pt>
                <c:pt idx="1107">
                  <c:v>0.596981689145029</c:v>
                </c:pt>
                <c:pt idx="1108">
                  <c:v>0.596981689145029</c:v>
                </c:pt>
                <c:pt idx="1109">
                  <c:v>0.596981689145029</c:v>
                </c:pt>
                <c:pt idx="1110">
                  <c:v>0.603812507973079</c:v>
                </c:pt>
                <c:pt idx="1111">
                  <c:v>0.61064332680113</c:v>
                </c:pt>
                <c:pt idx="1112">
                  <c:v>0.61064332680113</c:v>
                </c:pt>
                <c:pt idx="1113">
                  <c:v>0.603812507973079</c:v>
                </c:pt>
                <c:pt idx="1114">
                  <c:v>0.603812507973079</c:v>
                </c:pt>
                <c:pt idx="1115">
                  <c:v>0.603812507973079</c:v>
                </c:pt>
                <c:pt idx="1116">
                  <c:v>0.61064332680113</c:v>
                </c:pt>
                <c:pt idx="1117">
                  <c:v>0.61064332680113</c:v>
                </c:pt>
                <c:pt idx="1118">
                  <c:v>0.61064332680113</c:v>
                </c:pt>
                <c:pt idx="1119">
                  <c:v>0.61064332680113</c:v>
                </c:pt>
                <c:pt idx="1120">
                  <c:v>0.61064332680113</c:v>
                </c:pt>
                <c:pt idx="1121">
                  <c:v>0.603812507973079</c:v>
                </c:pt>
                <c:pt idx="1122">
                  <c:v>0.61064332680113</c:v>
                </c:pt>
                <c:pt idx="1123">
                  <c:v>0.603812507973079</c:v>
                </c:pt>
                <c:pt idx="1124">
                  <c:v>0.603812507973079</c:v>
                </c:pt>
                <c:pt idx="1125">
                  <c:v>0.603812507973079</c:v>
                </c:pt>
                <c:pt idx="1126">
                  <c:v>0.61064332680113</c:v>
                </c:pt>
                <c:pt idx="1127">
                  <c:v>0.61747414562918</c:v>
                </c:pt>
                <c:pt idx="1128">
                  <c:v>0.61747414562918</c:v>
                </c:pt>
                <c:pt idx="1129">
                  <c:v>0.61747414562918</c:v>
                </c:pt>
                <c:pt idx="1130">
                  <c:v>0.61747414562918</c:v>
                </c:pt>
                <c:pt idx="1131">
                  <c:v>0.61747414562918</c:v>
                </c:pt>
                <c:pt idx="1132">
                  <c:v>0.61064332680113</c:v>
                </c:pt>
                <c:pt idx="1133">
                  <c:v>0.61747414562918</c:v>
                </c:pt>
                <c:pt idx="1134">
                  <c:v>0.61747414562918</c:v>
                </c:pt>
                <c:pt idx="1135">
                  <c:v>0.62430496445723</c:v>
                </c:pt>
                <c:pt idx="1136">
                  <c:v>0.61747414562918</c:v>
                </c:pt>
                <c:pt idx="1137">
                  <c:v>0.61747414562918</c:v>
                </c:pt>
                <c:pt idx="1138">
                  <c:v>0.61064332680113</c:v>
                </c:pt>
                <c:pt idx="1139">
                  <c:v>0.61747414562918</c:v>
                </c:pt>
                <c:pt idx="1140">
                  <c:v>0.62430496445723</c:v>
                </c:pt>
                <c:pt idx="1141">
                  <c:v>0.62430496445723</c:v>
                </c:pt>
                <c:pt idx="1142">
                  <c:v>0.62430496445723</c:v>
                </c:pt>
                <c:pt idx="1143">
                  <c:v>0.62430496445723</c:v>
                </c:pt>
                <c:pt idx="1144">
                  <c:v>0.62430496445723</c:v>
                </c:pt>
                <c:pt idx="1145">
                  <c:v>0.62430496445723</c:v>
                </c:pt>
                <c:pt idx="1146">
                  <c:v>0.62430496445723</c:v>
                </c:pt>
                <c:pt idx="1147">
                  <c:v>0.631135783285281</c:v>
                </c:pt>
                <c:pt idx="1148">
                  <c:v>0.62430496445723</c:v>
                </c:pt>
                <c:pt idx="1149">
                  <c:v>0.62430496445723</c:v>
                </c:pt>
                <c:pt idx="1150">
                  <c:v>0.61747414562918</c:v>
                </c:pt>
                <c:pt idx="1151">
                  <c:v>0.62430496445723</c:v>
                </c:pt>
                <c:pt idx="1152">
                  <c:v>0.62430496445723</c:v>
                </c:pt>
                <c:pt idx="1153">
                  <c:v>0.62430496445723</c:v>
                </c:pt>
                <c:pt idx="1154">
                  <c:v>0.62430496445723</c:v>
                </c:pt>
                <c:pt idx="1155">
                  <c:v>0.62430496445723</c:v>
                </c:pt>
                <c:pt idx="1156">
                  <c:v>0.62430496445723</c:v>
                </c:pt>
                <c:pt idx="1157">
                  <c:v>0.631135783285281</c:v>
                </c:pt>
                <c:pt idx="1158">
                  <c:v>0.637966602113331</c:v>
                </c:pt>
                <c:pt idx="1159">
                  <c:v>0.637966602113331</c:v>
                </c:pt>
                <c:pt idx="1160">
                  <c:v>0.637966602113331</c:v>
                </c:pt>
                <c:pt idx="1161">
                  <c:v>0.637966602113331</c:v>
                </c:pt>
                <c:pt idx="1162">
                  <c:v>0.637966602113331</c:v>
                </c:pt>
                <c:pt idx="1163">
                  <c:v>0.637966602113331</c:v>
                </c:pt>
                <c:pt idx="1164">
                  <c:v>0.637966602113331</c:v>
                </c:pt>
                <c:pt idx="1165">
                  <c:v>0.637966602113331</c:v>
                </c:pt>
                <c:pt idx="1166">
                  <c:v>0.631135783285281</c:v>
                </c:pt>
                <c:pt idx="1167">
                  <c:v>0.637966602113331</c:v>
                </c:pt>
                <c:pt idx="1168">
                  <c:v>0.637966602113331</c:v>
                </c:pt>
                <c:pt idx="1169">
                  <c:v>0.637966602113331</c:v>
                </c:pt>
                <c:pt idx="1170">
                  <c:v>0.637966602113331</c:v>
                </c:pt>
                <c:pt idx="1171">
                  <c:v>0.631135783285281</c:v>
                </c:pt>
                <c:pt idx="1172">
                  <c:v>0.631135783285281</c:v>
                </c:pt>
                <c:pt idx="1173">
                  <c:v>0.637966602113331</c:v>
                </c:pt>
                <c:pt idx="1174">
                  <c:v>0.637966602113331</c:v>
                </c:pt>
                <c:pt idx="1175">
                  <c:v>0.637966602113331</c:v>
                </c:pt>
                <c:pt idx="1176">
                  <c:v>0.631135783285281</c:v>
                </c:pt>
                <c:pt idx="1177">
                  <c:v>0.631135783285281</c:v>
                </c:pt>
                <c:pt idx="1178">
                  <c:v>0.631135783285281</c:v>
                </c:pt>
                <c:pt idx="1179">
                  <c:v>0.637966602113331</c:v>
                </c:pt>
                <c:pt idx="1180">
                  <c:v>0.637966602113331</c:v>
                </c:pt>
                <c:pt idx="1181">
                  <c:v>0.631135783285281</c:v>
                </c:pt>
                <c:pt idx="1182">
                  <c:v>0.637966602113331</c:v>
                </c:pt>
                <c:pt idx="1183">
                  <c:v>0.637966602113331</c:v>
                </c:pt>
                <c:pt idx="1184">
                  <c:v>0.637966602113331</c:v>
                </c:pt>
                <c:pt idx="1185">
                  <c:v>0.631135783285281</c:v>
                </c:pt>
                <c:pt idx="1186">
                  <c:v>0.631135783285281</c:v>
                </c:pt>
                <c:pt idx="1187">
                  <c:v>0.637966602113331</c:v>
                </c:pt>
                <c:pt idx="1188">
                  <c:v>0.637966602113331</c:v>
                </c:pt>
                <c:pt idx="1189">
                  <c:v>0.644797420941381</c:v>
                </c:pt>
                <c:pt idx="1190">
                  <c:v>0.637966602113331</c:v>
                </c:pt>
                <c:pt idx="1191">
                  <c:v>0.644797420941381</c:v>
                </c:pt>
                <c:pt idx="1192">
                  <c:v>0.637966602113331</c:v>
                </c:pt>
                <c:pt idx="1193">
                  <c:v>0.637966602113331</c:v>
                </c:pt>
                <c:pt idx="1194">
                  <c:v>0.637966602113331</c:v>
                </c:pt>
                <c:pt idx="1195">
                  <c:v>0.637966602113331</c:v>
                </c:pt>
                <c:pt idx="1196">
                  <c:v>0.637966602113331</c:v>
                </c:pt>
                <c:pt idx="1197">
                  <c:v>0.631135783285281</c:v>
                </c:pt>
                <c:pt idx="1198">
                  <c:v>0.644797420941381</c:v>
                </c:pt>
                <c:pt idx="1199">
                  <c:v>0.637966602113331</c:v>
                </c:pt>
                <c:pt idx="1200">
                  <c:v>0.637966602113331</c:v>
                </c:pt>
                <c:pt idx="1201">
                  <c:v>0.637966602113331</c:v>
                </c:pt>
                <c:pt idx="1202">
                  <c:v>0.637966602113331</c:v>
                </c:pt>
                <c:pt idx="1203">
                  <c:v>0.637966602113331</c:v>
                </c:pt>
                <c:pt idx="1204">
                  <c:v>0.637966602113331</c:v>
                </c:pt>
                <c:pt idx="1205">
                  <c:v>0.644797420941381</c:v>
                </c:pt>
                <c:pt idx="1206">
                  <c:v>0.637966602113331</c:v>
                </c:pt>
                <c:pt idx="1207">
                  <c:v>0.637966602113331</c:v>
                </c:pt>
                <c:pt idx="1208">
                  <c:v>0.631135783285281</c:v>
                </c:pt>
                <c:pt idx="1209">
                  <c:v>0.637966602113331</c:v>
                </c:pt>
                <c:pt idx="1210">
                  <c:v>0.644797420941381</c:v>
                </c:pt>
                <c:pt idx="1211">
                  <c:v>0.637966602113331</c:v>
                </c:pt>
                <c:pt idx="1212">
                  <c:v>0.644797420941381</c:v>
                </c:pt>
                <c:pt idx="1213">
                  <c:v>0.637966602113331</c:v>
                </c:pt>
                <c:pt idx="1214">
                  <c:v>0.631135783285281</c:v>
                </c:pt>
                <c:pt idx="1215">
                  <c:v>0.631135783285281</c:v>
                </c:pt>
                <c:pt idx="1216">
                  <c:v>0.637966602113331</c:v>
                </c:pt>
                <c:pt idx="1217">
                  <c:v>0.637966602113331</c:v>
                </c:pt>
                <c:pt idx="1218">
                  <c:v>0.644797420941381</c:v>
                </c:pt>
                <c:pt idx="1219">
                  <c:v>0.637966602113331</c:v>
                </c:pt>
                <c:pt idx="1220">
                  <c:v>0.631135783285281</c:v>
                </c:pt>
                <c:pt idx="1221">
                  <c:v>0.637966602113331</c:v>
                </c:pt>
                <c:pt idx="1222">
                  <c:v>0.637966602113331</c:v>
                </c:pt>
                <c:pt idx="1223">
                  <c:v>0.637966602113331</c:v>
                </c:pt>
                <c:pt idx="1224">
                  <c:v>0.644797420941381</c:v>
                </c:pt>
                <c:pt idx="1225">
                  <c:v>0.631135783285281</c:v>
                </c:pt>
                <c:pt idx="1226">
                  <c:v>0.637966602113331</c:v>
                </c:pt>
                <c:pt idx="1227">
                  <c:v>0.637966602113331</c:v>
                </c:pt>
                <c:pt idx="1228">
                  <c:v>0.644797420941381</c:v>
                </c:pt>
                <c:pt idx="1229">
                  <c:v>0.637966602113331</c:v>
                </c:pt>
                <c:pt idx="1230">
                  <c:v>0.637966602113331</c:v>
                </c:pt>
                <c:pt idx="1231">
                  <c:v>0.631135783285281</c:v>
                </c:pt>
                <c:pt idx="1232">
                  <c:v>0.637966602113331</c:v>
                </c:pt>
                <c:pt idx="1233">
                  <c:v>0.637966602113331</c:v>
                </c:pt>
                <c:pt idx="1234">
                  <c:v>0.637966602113331</c:v>
                </c:pt>
                <c:pt idx="1235">
                  <c:v>0.644797420941381</c:v>
                </c:pt>
                <c:pt idx="1236">
                  <c:v>0.644797420941381</c:v>
                </c:pt>
                <c:pt idx="1237">
                  <c:v>0.644797420941381</c:v>
                </c:pt>
                <c:pt idx="1238">
                  <c:v>0.637966602113331</c:v>
                </c:pt>
                <c:pt idx="1239">
                  <c:v>0.637966602113331</c:v>
                </c:pt>
                <c:pt idx="1240">
                  <c:v>0.637966602113331</c:v>
                </c:pt>
                <c:pt idx="1241">
                  <c:v>0.637966602113331</c:v>
                </c:pt>
                <c:pt idx="1242">
                  <c:v>0.637966602113331</c:v>
                </c:pt>
                <c:pt idx="1243">
                  <c:v>0.637966602113331</c:v>
                </c:pt>
                <c:pt idx="1244">
                  <c:v>0.637966602113331</c:v>
                </c:pt>
                <c:pt idx="1245">
                  <c:v>0.637966602113331</c:v>
                </c:pt>
                <c:pt idx="1246">
                  <c:v>0.631135783285281</c:v>
                </c:pt>
                <c:pt idx="1247">
                  <c:v>0.631135783285281</c:v>
                </c:pt>
                <c:pt idx="1248">
                  <c:v>0.62430496445723</c:v>
                </c:pt>
                <c:pt idx="1249">
                  <c:v>0.631135783285281</c:v>
                </c:pt>
                <c:pt idx="1250">
                  <c:v>0.637966602113331</c:v>
                </c:pt>
                <c:pt idx="1251">
                  <c:v>0.631135783285281</c:v>
                </c:pt>
                <c:pt idx="1252">
                  <c:v>0.631135783285281</c:v>
                </c:pt>
                <c:pt idx="1253">
                  <c:v>0.62430496445723</c:v>
                </c:pt>
                <c:pt idx="1254">
                  <c:v>0.631135783285281</c:v>
                </c:pt>
                <c:pt idx="1255">
                  <c:v>0.62430496445723</c:v>
                </c:pt>
                <c:pt idx="1256">
                  <c:v>0.631135783285281</c:v>
                </c:pt>
                <c:pt idx="1257">
                  <c:v>0.631135783285281</c:v>
                </c:pt>
                <c:pt idx="1258">
                  <c:v>0.631135783285281</c:v>
                </c:pt>
                <c:pt idx="1259">
                  <c:v>0.631135783285281</c:v>
                </c:pt>
                <c:pt idx="1260">
                  <c:v>0.62430496445723</c:v>
                </c:pt>
                <c:pt idx="1261">
                  <c:v>0.631135783285281</c:v>
                </c:pt>
                <c:pt idx="1262">
                  <c:v>0.631135783285281</c:v>
                </c:pt>
                <c:pt idx="1263">
                  <c:v>0.631135783285281</c:v>
                </c:pt>
                <c:pt idx="1264">
                  <c:v>0.62430496445723</c:v>
                </c:pt>
                <c:pt idx="1265">
                  <c:v>0.62430496445723</c:v>
                </c:pt>
                <c:pt idx="1266">
                  <c:v>0.62430496445723</c:v>
                </c:pt>
                <c:pt idx="1267">
                  <c:v>0.62430496445723</c:v>
                </c:pt>
                <c:pt idx="1268">
                  <c:v>0.62430496445723</c:v>
                </c:pt>
                <c:pt idx="1269">
                  <c:v>0.631135783285281</c:v>
                </c:pt>
                <c:pt idx="1270">
                  <c:v>0.631135783285281</c:v>
                </c:pt>
                <c:pt idx="1271">
                  <c:v>0.62430496445723</c:v>
                </c:pt>
                <c:pt idx="1272">
                  <c:v>0.62430496445723</c:v>
                </c:pt>
                <c:pt idx="1273">
                  <c:v>0.62430496445723</c:v>
                </c:pt>
                <c:pt idx="1274">
                  <c:v>0.62430496445723</c:v>
                </c:pt>
                <c:pt idx="1275">
                  <c:v>0.62430496445723</c:v>
                </c:pt>
                <c:pt idx="1276">
                  <c:v>0.62430496445723</c:v>
                </c:pt>
                <c:pt idx="1277">
                  <c:v>0.61747414562918</c:v>
                </c:pt>
                <c:pt idx="1278">
                  <c:v>0.61747414562918</c:v>
                </c:pt>
                <c:pt idx="1279">
                  <c:v>0.61747414562918</c:v>
                </c:pt>
                <c:pt idx="1280">
                  <c:v>0.61064332680113</c:v>
                </c:pt>
                <c:pt idx="1281">
                  <c:v>0.61747414562918</c:v>
                </c:pt>
                <c:pt idx="1282">
                  <c:v>0.61747414562918</c:v>
                </c:pt>
                <c:pt idx="1283">
                  <c:v>0.61747414562918</c:v>
                </c:pt>
                <c:pt idx="1284">
                  <c:v>0.61747414562918</c:v>
                </c:pt>
                <c:pt idx="1285">
                  <c:v>0.61064332680113</c:v>
                </c:pt>
                <c:pt idx="1286">
                  <c:v>0.61747414562918</c:v>
                </c:pt>
                <c:pt idx="1287">
                  <c:v>0.61064332680113</c:v>
                </c:pt>
                <c:pt idx="1288">
                  <c:v>0.61747414562918</c:v>
                </c:pt>
                <c:pt idx="1289">
                  <c:v>0.603812507973079</c:v>
                </c:pt>
                <c:pt idx="1290">
                  <c:v>0.62430496445723</c:v>
                </c:pt>
                <c:pt idx="1291">
                  <c:v>0.61064332680113</c:v>
                </c:pt>
                <c:pt idx="1292">
                  <c:v>0.61064332680113</c:v>
                </c:pt>
                <c:pt idx="1293">
                  <c:v>0.603812507973079</c:v>
                </c:pt>
                <c:pt idx="1294">
                  <c:v>0.603812507973079</c:v>
                </c:pt>
                <c:pt idx="1295">
                  <c:v>0.61064332680113</c:v>
                </c:pt>
                <c:pt idx="1296">
                  <c:v>0.603812507973079</c:v>
                </c:pt>
                <c:pt idx="1297">
                  <c:v>0.603812507973079</c:v>
                </c:pt>
                <c:pt idx="1298">
                  <c:v>0.61064332680113</c:v>
                </c:pt>
                <c:pt idx="1299">
                  <c:v>0.603812507973079</c:v>
                </c:pt>
                <c:pt idx="1300">
                  <c:v>0.596981689145029</c:v>
                </c:pt>
                <c:pt idx="1301">
                  <c:v>0.596981689145029</c:v>
                </c:pt>
                <c:pt idx="1302">
                  <c:v>0.590150870316979</c:v>
                </c:pt>
                <c:pt idx="1303">
                  <c:v>0.596981689145029</c:v>
                </c:pt>
                <c:pt idx="1304">
                  <c:v>0.596981689145029</c:v>
                </c:pt>
                <c:pt idx="1305">
                  <c:v>0.596981689145029</c:v>
                </c:pt>
                <c:pt idx="1306">
                  <c:v>0.596981689145029</c:v>
                </c:pt>
                <c:pt idx="1307">
                  <c:v>0.596981689145029</c:v>
                </c:pt>
                <c:pt idx="1308">
                  <c:v>0.596981689145029</c:v>
                </c:pt>
                <c:pt idx="1309">
                  <c:v>0.590150870316979</c:v>
                </c:pt>
                <c:pt idx="1310">
                  <c:v>0.603812507973079</c:v>
                </c:pt>
                <c:pt idx="1311">
                  <c:v>0.596981689145029</c:v>
                </c:pt>
                <c:pt idx="1312">
                  <c:v>0.603812507973079</c:v>
                </c:pt>
                <c:pt idx="1313">
                  <c:v>0.603812507973079</c:v>
                </c:pt>
                <c:pt idx="1314">
                  <c:v>0.596981689145029</c:v>
                </c:pt>
                <c:pt idx="1315">
                  <c:v>0.596981689145029</c:v>
                </c:pt>
                <c:pt idx="1316">
                  <c:v>0.590150870316979</c:v>
                </c:pt>
                <c:pt idx="1317">
                  <c:v>0.590150870316979</c:v>
                </c:pt>
                <c:pt idx="1318">
                  <c:v>0.590150870316979</c:v>
                </c:pt>
                <c:pt idx="1319">
                  <c:v>0.583320051488928</c:v>
                </c:pt>
                <c:pt idx="1320">
                  <c:v>0.590150870316979</c:v>
                </c:pt>
                <c:pt idx="1321">
                  <c:v>0.590150870316979</c:v>
                </c:pt>
                <c:pt idx="1322">
                  <c:v>0.590150870316979</c:v>
                </c:pt>
                <c:pt idx="1323">
                  <c:v>0.590150870316979</c:v>
                </c:pt>
                <c:pt idx="1324">
                  <c:v>0.583320051488928</c:v>
                </c:pt>
                <c:pt idx="1325">
                  <c:v>0.583320051488928</c:v>
                </c:pt>
                <c:pt idx="1326">
                  <c:v>0.590150870316979</c:v>
                </c:pt>
                <c:pt idx="1327">
                  <c:v>0.590150870316979</c:v>
                </c:pt>
                <c:pt idx="1328">
                  <c:v>0.590150870316979</c:v>
                </c:pt>
                <c:pt idx="1329">
                  <c:v>0.590150870316979</c:v>
                </c:pt>
                <c:pt idx="1330">
                  <c:v>0.583320051488928</c:v>
                </c:pt>
                <c:pt idx="1331">
                  <c:v>0.583320051488928</c:v>
                </c:pt>
                <c:pt idx="1332">
                  <c:v>0.583320051488928</c:v>
                </c:pt>
                <c:pt idx="1333">
                  <c:v>0.590150870316979</c:v>
                </c:pt>
                <c:pt idx="1334">
                  <c:v>0.590150870316979</c:v>
                </c:pt>
                <c:pt idx="1335">
                  <c:v>0.583320051488928</c:v>
                </c:pt>
                <c:pt idx="1336">
                  <c:v>0.569658413832827</c:v>
                </c:pt>
                <c:pt idx="1337">
                  <c:v>0.583320051488928</c:v>
                </c:pt>
                <c:pt idx="1338">
                  <c:v>0.583320051488928</c:v>
                </c:pt>
                <c:pt idx="1339">
                  <c:v>0.583320051488928</c:v>
                </c:pt>
                <c:pt idx="1340">
                  <c:v>0.576489232660878</c:v>
                </c:pt>
                <c:pt idx="1341">
                  <c:v>0.583320051488928</c:v>
                </c:pt>
                <c:pt idx="1342">
                  <c:v>0.576489232660878</c:v>
                </c:pt>
                <c:pt idx="1343">
                  <c:v>0.576489232660878</c:v>
                </c:pt>
                <c:pt idx="1344">
                  <c:v>0.576489232660878</c:v>
                </c:pt>
                <c:pt idx="1345">
                  <c:v>0.569658413832827</c:v>
                </c:pt>
                <c:pt idx="1346">
                  <c:v>0.562827595004777</c:v>
                </c:pt>
                <c:pt idx="1347">
                  <c:v>0.562827595004777</c:v>
                </c:pt>
                <c:pt idx="1348">
                  <c:v>0.562827595004777</c:v>
                </c:pt>
                <c:pt idx="1349">
                  <c:v>0.569658413832827</c:v>
                </c:pt>
                <c:pt idx="1350">
                  <c:v>0.562827595004777</c:v>
                </c:pt>
                <c:pt idx="1351">
                  <c:v>0.562827595004777</c:v>
                </c:pt>
                <c:pt idx="1352">
                  <c:v>0.562827595004777</c:v>
                </c:pt>
                <c:pt idx="1353">
                  <c:v>0.569658413832827</c:v>
                </c:pt>
                <c:pt idx="1354">
                  <c:v>0.576489232660878</c:v>
                </c:pt>
                <c:pt idx="1355">
                  <c:v>0.569658413832827</c:v>
                </c:pt>
                <c:pt idx="1356">
                  <c:v>0.562827595004777</c:v>
                </c:pt>
                <c:pt idx="1357">
                  <c:v>0.562827595004777</c:v>
                </c:pt>
                <c:pt idx="1358">
                  <c:v>0.569658413832827</c:v>
                </c:pt>
                <c:pt idx="1359">
                  <c:v>0.562827595004777</c:v>
                </c:pt>
                <c:pt idx="1360">
                  <c:v>0.562827595004777</c:v>
                </c:pt>
                <c:pt idx="1361">
                  <c:v>0.555996776176727</c:v>
                </c:pt>
                <c:pt idx="1362">
                  <c:v>0.555996776176727</c:v>
                </c:pt>
                <c:pt idx="1363">
                  <c:v>0.549165957348676</c:v>
                </c:pt>
                <c:pt idx="1364">
                  <c:v>0.555996776176727</c:v>
                </c:pt>
                <c:pt idx="1365">
                  <c:v>0.555996776176727</c:v>
                </c:pt>
                <c:pt idx="1366">
                  <c:v>0.555996776176727</c:v>
                </c:pt>
                <c:pt idx="1367">
                  <c:v>0.562827595004777</c:v>
                </c:pt>
                <c:pt idx="1368">
                  <c:v>0.555996776176727</c:v>
                </c:pt>
                <c:pt idx="1369">
                  <c:v>0.549165957348676</c:v>
                </c:pt>
                <c:pt idx="1370">
                  <c:v>0.549165957348676</c:v>
                </c:pt>
                <c:pt idx="1371">
                  <c:v>0.555996776176727</c:v>
                </c:pt>
                <c:pt idx="1372">
                  <c:v>0.555996776176727</c:v>
                </c:pt>
                <c:pt idx="1373">
                  <c:v>0.555996776176727</c:v>
                </c:pt>
                <c:pt idx="1374">
                  <c:v>0.549165957348676</c:v>
                </c:pt>
                <c:pt idx="1375">
                  <c:v>0.549165957348676</c:v>
                </c:pt>
                <c:pt idx="1376">
                  <c:v>0.542335138520626</c:v>
                </c:pt>
                <c:pt idx="1377">
                  <c:v>0.542335138520626</c:v>
                </c:pt>
                <c:pt idx="1378">
                  <c:v>0.549165957348676</c:v>
                </c:pt>
                <c:pt idx="1379">
                  <c:v>0.549165957348676</c:v>
                </c:pt>
                <c:pt idx="1380">
                  <c:v>0.542335138520626</c:v>
                </c:pt>
                <c:pt idx="1381">
                  <c:v>0.535504319692576</c:v>
                </c:pt>
                <c:pt idx="1382">
                  <c:v>0.542335138520626</c:v>
                </c:pt>
                <c:pt idx="1383">
                  <c:v>0.542335138520626</c:v>
                </c:pt>
                <c:pt idx="1384">
                  <c:v>0.542335138520626</c:v>
                </c:pt>
                <c:pt idx="1385">
                  <c:v>0.535504319692576</c:v>
                </c:pt>
                <c:pt idx="1386">
                  <c:v>0.535504319692576</c:v>
                </c:pt>
                <c:pt idx="1387">
                  <c:v>0.542335138520626</c:v>
                </c:pt>
                <c:pt idx="1388">
                  <c:v>0.549165957348676</c:v>
                </c:pt>
                <c:pt idx="1389">
                  <c:v>0.542335138520626</c:v>
                </c:pt>
                <c:pt idx="1390">
                  <c:v>0.535504319692576</c:v>
                </c:pt>
                <c:pt idx="1391">
                  <c:v>0.528673500864525</c:v>
                </c:pt>
                <c:pt idx="1392">
                  <c:v>0.521842682036475</c:v>
                </c:pt>
                <c:pt idx="1393">
                  <c:v>0.521842682036475</c:v>
                </c:pt>
                <c:pt idx="1394">
                  <c:v>0.521842682036475</c:v>
                </c:pt>
                <c:pt idx="1395">
                  <c:v>0.521842682036475</c:v>
                </c:pt>
                <c:pt idx="1396">
                  <c:v>0.528673500864525</c:v>
                </c:pt>
                <c:pt idx="1397">
                  <c:v>0.528673500864525</c:v>
                </c:pt>
                <c:pt idx="1398">
                  <c:v>0.528673500864525</c:v>
                </c:pt>
                <c:pt idx="1399">
                  <c:v>0.521842682036475</c:v>
                </c:pt>
                <c:pt idx="1400">
                  <c:v>0.528673500864525</c:v>
                </c:pt>
                <c:pt idx="1401">
                  <c:v>0.521842682036475</c:v>
                </c:pt>
                <c:pt idx="1402">
                  <c:v>0.535504319692576</c:v>
                </c:pt>
                <c:pt idx="1403">
                  <c:v>0.521842682036475</c:v>
                </c:pt>
                <c:pt idx="1404">
                  <c:v>0.515011863208425</c:v>
                </c:pt>
                <c:pt idx="1405">
                  <c:v>0.501350225552324</c:v>
                </c:pt>
                <c:pt idx="1406">
                  <c:v>0.501350225552324</c:v>
                </c:pt>
                <c:pt idx="1407">
                  <c:v>0.515011863208425</c:v>
                </c:pt>
                <c:pt idx="1408">
                  <c:v>0.515011863208425</c:v>
                </c:pt>
                <c:pt idx="1409">
                  <c:v>0.508181044380374</c:v>
                </c:pt>
                <c:pt idx="1410">
                  <c:v>0.501350225552324</c:v>
                </c:pt>
                <c:pt idx="1411">
                  <c:v>0.508181044380374</c:v>
                </c:pt>
                <c:pt idx="1412">
                  <c:v>0.508181044380374</c:v>
                </c:pt>
                <c:pt idx="1413">
                  <c:v>0.508181044380374</c:v>
                </c:pt>
                <c:pt idx="1414">
                  <c:v>0.515011863208425</c:v>
                </c:pt>
                <c:pt idx="1415">
                  <c:v>0.515011863208425</c:v>
                </c:pt>
                <c:pt idx="1416">
                  <c:v>0.508181044380374</c:v>
                </c:pt>
                <c:pt idx="1417">
                  <c:v>0.508181044380374</c:v>
                </c:pt>
                <c:pt idx="1418">
                  <c:v>0.508181044380374</c:v>
                </c:pt>
                <c:pt idx="1419">
                  <c:v>0.508181044380374</c:v>
                </c:pt>
                <c:pt idx="1420">
                  <c:v>0.508181044380374</c:v>
                </c:pt>
                <c:pt idx="1421">
                  <c:v>0.501350225552324</c:v>
                </c:pt>
                <c:pt idx="1422">
                  <c:v>0.494519406724273</c:v>
                </c:pt>
                <c:pt idx="1423">
                  <c:v>0.487688587896223</c:v>
                </c:pt>
                <c:pt idx="1424">
                  <c:v>0.494519406724273</c:v>
                </c:pt>
                <c:pt idx="1425">
                  <c:v>0.501350225552324</c:v>
                </c:pt>
                <c:pt idx="1426">
                  <c:v>0.501350225552324</c:v>
                </c:pt>
                <c:pt idx="1427">
                  <c:v>0.487688587896223</c:v>
                </c:pt>
                <c:pt idx="1428">
                  <c:v>0.487688587896223</c:v>
                </c:pt>
                <c:pt idx="1429">
                  <c:v>0.494519406724273</c:v>
                </c:pt>
                <c:pt idx="1430">
                  <c:v>0.494519406724273</c:v>
                </c:pt>
                <c:pt idx="1431">
                  <c:v>0.487688587896223</c:v>
                </c:pt>
                <c:pt idx="1432">
                  <c:v>0.494519406724273</c:v>
                </c:pt>
                <c:pt idx="1433">
                  <c:v>0.487688587896223</c:v>
                </c:pt>
                <c:pt idx="1434">
                  <c:v>0.487688587896223</c:v>
                </c:pt>
                <c:pt idx="1435">
                  <c:v>0.480857769068173</c:v>
                </c:pt>
                <c:pt idx="1436">
                  <c:v>0.487688587896223</c:v>
                </c:pt>
                <c:pt idx="1437">
                  <c:v>0.487688587896223</c:v>
                </c:pt>
                <c:pt idx="1438">
                  <c:v>0.494519406724273</c:v>
                </c:pt>
                <c:pt idx="1439">
                  <c:v>0.480857769068173</c:v>
                </c:pt>
                <c:pt idx="1440">
                  <c:v>0.480857769068173</c:v>
                </c:pt>
                <c:pt idx="1441">
                  <c:v>0.487688587896223</c:v>
                </c:pt>
                <c:pt idx="1442">
                  <c:v>0.487688587896223</c:v>
                </c:pt>
                <c:pt idx="1443">
                  <c:v>0.494519406724273</c:v>
                </c:pt>
                <c:pt idx="1444">
                  <c:v>0.487688587896223</c:v>
                </c:pt>
                <c:pt idx="1445">
                  <c:v>0.480857769068173</c:v>
                </c:pt>
                <c:pt idx="1446">
                  <c:v>0.480857769068173</c:v>
                </c:pt>
                <c:pt idx="1447">
                  <c:v>0.487688587896223</c:v>
                </c:pt>
                <c:pt idx="1448">
                  <c:v>0.480857769068173</c:v>
                </c:pt>
                <c:pt idx="1449">
                  <c:v>0.487688587896223</c:v>
                </c:pt>
                <c:pt idx="1450">
                  <c:v>0.480857769068173</c:v>
                </c:pt>
                <c:pt idx="1451">
                  <c:v>0.474026950240122</c:v>
                </c:pt>
                <c:pt idx="1452">
                  <c:v>0.474026950240122</c:v>
                </c:pt>
                <c:pt idx="1453">
                  <c:v>0.474026950240122</c:v>
                </c:pt>
                <c:pt idx="1454">
                  <c:v>0.474026950240122</c:v>
                </c:pt>
                <c:pt idx="1455">
                  <c:v>0.480857769068173</c:v>
                </c:pt>
                <c:pt idx="1456">
                  <c:v>0.480857769068173</c:v>
                </c:pt>
                <c:pt idx="1457">
                  <c:v>0.487688587896223</c:v>
                </c:pt>
                <c:pt idx="1458">
                  <c:v>0.487688587896223</c:v>
                </c:pt>
                <c:pt idx="1459">
                  <c:v>0.480857769068173</c:v>
                </c:pt>
                <c:pt idx="1460">
                  <c:v>0.487688587896223</c:v>
                </c:pt>
                <c:pt idx="1461">
                  <c:v>0.480857769068173</c:v>
                </c:pt>
                <c:pt idx="1462">
                  <c:v>0.480857769068173</c:v>
                </c:pt>
                <c:pt idx="1463">
                  <c:v>0.480857769068173</c:v>
                </c:pt>
                <c:pt idx="1464">
                  <c:v>0.474026950240122</c:v>
                </c:pt>
                <c:pt idx="1465">
                  <c:v>0.467196131412072</c:v>
                </c:pt>
                <c:pt idx="1466">
                  <c:v>0.467196131412072</c:v>
                </c:pt>
                <c:pt idx="1467">
                  <c:v>0.474026950240122</c:v>
                </c:pt>
                <c:pt idx="1468">
                  <c:v>0.474026950240122</c:v>
                </c:pt>
                <c:pt idx="1469">
                  <c:v>0.474026950240122</c:v>
                </c:pt>
                <c:pt idx="1470">
                  <c:v>0.467196131412072</c:v>
                </c:pt>
                <c:pt idx="1471">
                  <c:v>0.474026950240122</c:v>
                </c:pt>
                <c:pt idx="1472">
                  <c:v>0.467196131412072</c:v>
                </c:pt>
                <c:pt idx="1473">
                  <c:v>0.460365312584022</c:v>
                </c:pt>
                <c:pt idx="1474">
                  <c:v>0.467196131412072</c:v>
                </c:pt>
                <c:pt idx="1475">
                  <c:v>0.474026950240122</c:v>
                </c:pt>
                <c:pt idx="1476">
                  <c:v>0.467196131412072</c:v>
                </c:pt>
                <c:pt idx="1477">
                  <c:v>0.474026950240122</c:v>
                </c:pt>
                <c:pt idx="1478">
                  <c:v>0.474026950240122</c:v>
                </c:pt>
                <c:pt idx="1479">
                  <c:v>0.467196131412072</c:v>
                </c:pt>
                <c:pt idx="1480">
                  <c:v>0.467196131412072</c:v>
                </c:pt>
                <c:pt idx="1481">
                  <c:v>0.467196131412072</c:v>
                </c:pt>
                <c:pt idx="1482">
                  <c:v>0.474026950240122</c:v>
                </c:pt>
                <c:pt idx="1483">
                  <c:v>0.467196131412072</c:v>
                </c:pt>
                <c:pt idx="1484">
                  <c:v>0.467196131412072</c:v>
                </c:pt>
                <c:pt idx="1485">
                  <c:v>0.467196131412072</c:v>
                </c:pt>
                <c:pt idx="1486">
                  <c:v>0.467196131412072</c:v>
                </c:pt>
                <c:pt idx="1487">
                  <c:v>0.467196131412072</c:v>
                </c:pt>
                <c:pt idx="1488">
                  <c:v>0.467196131412072</c:v>
                </c:pt>
                <c:pt idx="1489">
                  <c:v>0.467196131412072</c:v>
                </c:pt>
                <c:pt idx="1490">
                  <c:v>0.467196131412072</c:v>
                </c:pt>
                <c:pt idx="1491">
                  <c:v>0.467196131412072</c:v>
                </c:pt>
                <c:pt idx="1492">
                  <c:v>0.467196131412072</c:v>
                </c:pt>
                <c:pt idx="1493">
                  <c:v>0.467196131412072</c:v>
                </c:pt>
                <c:pt idx="1494">
                  <c:v>0.453534493755971</c:v>
                </c:pt>
                <c:pt idx="1495">
                  <c:v>0.460365312584022</c:v>
                </c:pt>
                <c:pt idx="1496">
                  <c:v>0.460365312584022</c:v>
                </c:pt>
                <c:pt idx="1497">
                  <c:v>0.460365312584022</c:v>
                </c:pt>
                <c:pt idx="1498">
                  <c:v>0.460365312584022</c:v>
                </c:pt>
                <c:pt idx="1499">
                  <c:v>0.460365312584022</c:v>
                </c:pt>
                <c:pt idx="1500">
                  <c:v>0.460365312584022</c:v>
                </c:pt>
                <c:pt idx="1501">
                  <c:v>0.467196131412072</c:v>
                </c:pt>
                <c:pt idx="1502">
                  <c:v>0.460365312584022</c:v>
                </c:pt>
                <c:pt idx="1503">
                  <c:v>0.460365312584022</c:v>
                </c:pt>
                <c:pt idx="1504">
                  <c:v>0.460365312584022</c:v>
                </c:pt>
                <c:pt idx="1505">
                  <c:v>0.460365312584022</c:v>
                </c:pt>
                <c:pt idx="1506">
                  <c:v>0.460365312584022</c:v>
                </c:pt>
                <c:pt idx="1507">
                  <c:v>0.467196131412072</c:v>
                </c:pt>
                <c:pt idx="1508">
                  <c:v>0.460365312584022</c:v>
                </c:pt>
                <c:pt idx="1509">
                  <c:v>0.453534493755971</c:v>
                </c:pt>
                <c:pt idx="1510">
                  <c:v>0.460365312584022</c:v>
                </c:pt>
                <c:pt idx="1511">
                  <c:v>0.460365312584022</c:v>
                </c:pt>
                <c:pt idx="1512">
                  <c:v>0.460365312584022</c:v>
                </c:pt>
                <c:pt idx="1513">
                  <c:v>0.460365312584022</c:v>
                </c:pt>
                <c:pt idx="1514">
                  <c:v>0.460365312584022</c:v>
                </c:pt>
                <c:pt idx="1515">
                  <c:v>0.453534493755971</c:v>
                </c:pt>
                <c:pt idx="1516">
                  <c:v>0.453534493755971</c:v>
                </c:pt>
                <c:pt idx="1517">
                  <c:v>0.460365312584022</c:v>
                </c:pt>
                <c:pt idx="1518">
                  <c:v>0.460365312584022</c:v>
                </c:pt>
                <c:pt idx="1519">
                  <c:v>0.460365312584022</c:v>
                </c:pt>
                <c:pt idx="1520">
                  <c:v>0.460365312584022</c:v>
                </c:pt>
                <c:pt idx="1521">
                  <c:v>0.453534493755971</c:v>
                </c:pt>
                <c:pt idx="1522">
                  <c:v>0.460365312584022</c:v>
                </c:pt>
                <c:pt idx="1523">
                  <c:v>0.460365312584022</c:v>
                </c:pt>
                <c:pt idx="1524">
                  <c:v>0.460365312584022</c:v>
                </c:pt>
                <c:pt idx="1525">
                  <c:v>0.453534493755971</c:v>
                </c:pt>
                <c:pt idx="1526">
                  <c:v>0.453534493755971</c:v>
                </c:pt>
                <c:pt idx="1527">
                  <c:v>0.453534493755971</c:v>
                </c:pt>
                <c:pt idx="1528">
                  <c:v>0.453534493755971</c:v>
                </c:pt>
                <c:pt idx="1529">
                  <c:v>0.460365312584022</c:v>
                </c:pt>
                <c:pt idx="1530">
                  <c:v>0.460365312584022</c:v>
                </c:pt>
                <c:pt idx="1531">
                  <c:v>0.453534493755971</c:v>
                </c:pt>
                <c:pt idx="1532">
                  <c:v>0.453534493755971</c:v>
                </c:pt>
                <c:pt idx="1533">
                  <c:v>0.453534493755971</c:v>
                </c:pt>
                <c:pt idx="1534">
                  <c:v>0.453534493755971</c:v>
                </c:pt>
                <c:pt idx="1535">
                  <c:v>0.453534493755971</c:v>
                </c:pt>
                <c:pt idx="1536">
                  <c:v>0.453534493755971</c:v>
                </c:pt>
                <c:pt idx="1537">
                  <c:v>0.453534493755971</c:v>
                </c:pt>
                <c:pt idx="1538">
                  <c:v>0.446703674927921</c:v>
                </c:pt>
                <c:pt idx="1539">
                  <c:v>0.453534493755971</c:v>
                </c:pt>
                <c:pt idx="1540">
                  <c:v>0.460365312584022</c:v>
                </c:pt>
                <c:pt idx="1541">
                  <c:v>0.453534493755971</c:v>
                </c:pt>
                <c:pt idx="1542">
                  <c:v>0.446703674927921</c:v>
                </c:pt>
                <c:pt idx="1543">
                  <c:v>0.446703674927921</c:v>
                </c:pt>
                <c:pt idx="1544">
                  <c:v>0.446703674927921</c:v>
                </c:pt>
                <c:pt idx="1545">
                  <c:v>0.453534493755971</c:v>
                </c:pt>
                <c:pt idx="1546">
                  <c:v>0.453534493755971</c:v>
                </c:pt>
                <c:pt idx="1547">
                  <c:v>0.453534493755971</c:v>
                </c:pt>
                <c:pt idx="1548">
                  <c:v>0.460365312584022</c:v>
                </c:pt>
                <c:pt idx="1549">
                  <c:v>0.460365312584022</c:v>
                </c:pt>
                <c:pt idx="1550">
                  <c:v>0.453534493755971</c:v>
                </c:pt>
                <c:pt idx="1551">
                  <c:v>0.460365312584022</c:v>
                </c:pt>
                <c:pt idx="1552">
                  <c:v>0.453534493755971</c:v>
                </c:pt>
                <c:pt idx="1553">
                  <c:v>0.446703674927921</c:v>
                </c:pt>
                <c:pt idx="1554">
                  <c:v>0.439872856099871</c:v>
                </c:pt>
                <c:pt idx="1555">
                  <c:v>0.446703674927921</c:v>
                </c:pt>
                <c:pt idx="1556">
                  <c:v>0.453534493755971</c:v>
                </c:pt>
                <c:pt idx="1557">
                  <c:v>0.460365312584022</c:v>
                </c:pt>
                <c:pt idx="1558">
                  <c:v>0.446703674927921</c:v>
                </c:pt>
                <c:pt idx="1559">
                  <c:v>0.446703674927921</c:v>
                </c:pt>
                <c:pt idx="1560">
                  <c:v>0.446703674927921</c:v>
                </c:pt>
                <c:pt idx="1561">
                  <c:v>0.446703674927921</c:v>
                </c:pt>
                <c:pt idx="1562">
                  <c:v>0.453534493755971</c:v>
                </c:pt>
                <c:pt idx="1563">
                  <c:v>0.453534493755971</c:v>
                </c:pt>
                <c:pt idx="1564">
                  <c:v>0.453534493755971</c:v>
                </c:pt>
                <c:pt idx="1565">
                  <c:v>0.453534493755971</c:v>
                </c:pt>
                <c:pt idx="1566">
                  <c:v>0.453534493755971</c:v>
                </c:pt>
                <c:pt idx="1567">
                  <c:v>0.453534493755971</c:v>
                </c:pt>
                <c:pt idx="1568">
                  <c:v>0.453534493755971</c:v>
                </c:pt>
                <c:pt idx="1569">
                  <c:v>0.453534493755971</c:v>
                </c:pt>
                <c:pt idx="1570">
                  <c:v>0.446703674927921</c:v>
                </c:pt>
                <c:pt idx="1571">
                  <c:v>0.453534493755971</c:v>
                </c:pt>
                <c:pt idx="1572">
                  <c:v>0.453534493755971</c:v>
                </c:pt>
                <c:pt idx="1573">
                  <c:v>0.453534493755971</c:v>
                </c:pt>
                <c:pt idx="1574">
                  <c:v>0.453534493755971</c:v>
                </c:pt>
                <c:pt idx="1575">
                  <c:v>0.453534493755971</c:v>
                </c:pt>
                <c:pt idx="1576">
                  <c:v>0.446703674927921</c:v>
                </c:pt>
                <c:pt idx="1577">
                  <c:v>0.453534493755971</c:v>
                </c:pt>
                <c:pt idx="1578">
                  <c:v>0.460365312584022</c:v>
                </c:pt>
                <c:pt idx="1579">
                  <c:v>0.453534493755971</c:v>
                </c:pt>
                <c:pt idx="1580">
                  <c:v>0.453534493755971</c:v>
                </c:pt>
                <c:pt idx="1581">
                  <c:v>0.446703674927921</c:v>
                </c:pt>
                <c:pt idx="1582">
                  <c:v>0.453534493755971</c:v>
                </c:pt>
                <c:pt idx="1583">
                  <c:v>0.460365312584022</c:v>
                </c:pt>
                <c:pt idx="1584">
                  <c:v>0.453534493755971</c:v>
                </c:pt>
                <c:pt idx="1585">
                  <c:v>0.453534493755971</c:v>
                </c:pt>
                <c:pt idx="1586">
                  <c:v>0.453534493755971</c:v>
                </c:pt>
                <c:pt idx="1587">
                  <c:v>0.453534493755971</c:v>
                </c:pt>
                <c:pt idx="1588">
                  <c:v>0.453534493755971</c:v>
                </c:pt>
                <c:pt idx="1589">
                  <c:v>0.460365312584022</c:v>
                </c:pt>
                <c:pt idx="1590">
                  <c:v>0.453534493755971</c:v>
                </c:pt>
                <c:pt idx="1591">
                  <c:v>0.453534493755971</c:v>
                </c:pt>
                <c:pt idx="1592">
                  <c:v>0.453534493755971</c:v>
                </c:pt>
                <c:pt idx="1593">
                  <c:v>0.453534493755971</c:v>
                </c:pt>
                <c:pt idx="1594">
                  <c:v>0.453534493755971</c:v>
                </c:pt>
                <c:pt idx="1595">
                  <c:v>0.453534493755971</c:v>
                </c:pt>
                <c:pt idx="1596">
                  <c:v>0.453534493755971</c:v>
                </c:pt>
                <c:pt idx="1597">
                  <c:v>0.453534493755971</c:v>
                </c:pt>
                <c:pt idx="1598">
                  <c:v>0.453534493755971</c:v>
                </c:pt>
                <c:pt idx="1599">
                  <c:v>0.460365312584022</c:v>
                </c:pt>
                <c:pt idx="1600">
                  <c:v>0.453534493755971</c:v>
                </c:pt>
                <c:pt idx="1601">
                  <c:v>0.474026950240122</c:v>
                </c:pt>
                <c:pt idx="1602">
                  <c:v>0.460365312584022</c:v>
                </c:pt>
                <c:pt idx="1603">
                  <c:v>0.460365312584022</c:v>
                </c:pt>
                <c:pt idx="1604">
                  <c:v>0.453534493755971</c:v>
                </c:pt>
                <c:pt idx="1605">
                  <c:v>0.453534493755971</c:v>
                </c:pt>
                <c:pt idx="1606">
                  <c:v>0.453534493755971</c:v>
                </c:pt>
                <c:pt idx="1607">
                  <c:v>0.453534493755971</c:v>
                </c:pt>
                <c:pt idx="1608">
                  <c:v>0.453534493755971</c:v>
                </c:pt>
                <c:pt idx="1609">
                  <c:v>0.460365312584022</c:v>
                </c:pt>
                <c:pt idx="1610">
                  <c:v>0.467196131412072</c:v>
                </c:pt>
                <c:pt idx="1611">
                  <c:v>0.467196131412072</c:v>
                </c:pt>
                <c:pt idx="1612">
                  <c:v>0.467196131412072</c:v>
                </c:pt>
                <c:pt idx="1613">
                  <c:v>0.453534493755971</c:v>
                </c:pt>
                <c:pt idx="1614">
                  <c:v>0.453534493755971</c:v>
                </c:pt>
                <c:pt idx="1615">
                  <c:v>0.460365312584022</c:v>
                </c:pt>
                <c:pt idx="1616">
                  <c:v>0.467196131412072</c:v>
                </c:pt>
                <c:pt idx="1617">
                  <c:v>0.460365312584022</c:v>
                </c:pt>
                <c:pt idx="1618">
                  <c:v>0.460365312584022</c:v>
                </c:pt>
                <c:pt idx="1619">
                  <c:v>0.460365312584022</c:v>
                </c:pt>
                <c:pt idx="1620">
                  <c:v>0.467196131412072</c:v>
                </c:pt>
                <c:pt idx="1621">
                  <c:v>0.460365312584022</c:v>
                </c:pt>
                <c:pt idx="1622">
                  <c:v>0.460365312584022</c:v>
                </c:pt>
                <c:pt idx="1623">
                  <c:v>0.453534493755971</c:v>
                </c:pt>
                <c:pt idx="1624">
                  <c:v>0.460365312584022</c:v>
                </c:pt>
                <c:pt idx="1625">
                  <c:v>0.467196131412072</c:v>
                </c:pt>
                <c:pt idx="1626">
                  <c:v>0.467196131412072</c:v>
                </c:pt>
                <c:pt idx="1627">
                  <c:v>0.460365312584022</c:v>
                </c:pt>
                <c:pt idx="1628">
                  <c:v>0.460365312584022</c:v>
                </c:pt>
                <c:pt idx="1629">
                  <c:v>0.460365312584022</c:v>
                </c:pt>
                <c:pt idx="1630">
                  <c:v>0.467196131412072</c:v>
                </c:pt>
                <c:pt idx="1631">
                  <c:v>0.474026950240122</c:v>
                </c:pt>
                <c:pt idx="1632">
                  <c:v>0.474026950240122</c:v>
                </c:pt>
                <c:pt idx="1633">
                  <c:v>0.474026950240122</c:v>
                </c:pt>
                <c:pt idx="1634">
                  <c:v>0.480857769068173</c:v>
                </c:pt>
                <c:pt idx="1635">
                  <c:v>0.467196131412072</c:v>
                </c:pt>
                <c:pt idx="1636">
                  <c:v>0.467196131412072</c:v>
                </c:pt>
                <c:pt idx="1637">
                  <c:v>0.467196131412072</c:v>
                </c:pt>
                <c:pt idx="1638">
                  <c:v>0.467196131412072</c:v>
                </c:pt>
                <c:pt idx="1639">
                  <c:v>0.474026950240122</c:v>
                </c:pt>
                <c:pt idx="1640">
                  <c:v>0.480857769068173</c:v>
                </c:pt>
                <c:pt idx="1641">
                  <c:v>0.480857769068173</c:v>
                </c:pt>
                <c:pt idx="1642">
                  <c:v>0.467196131412072</c:v>
                </c:pt>
                <c:pt idx="1643">
                  <c:v>0.467196131412072</c:v>
                </c:pt>
                <c:pt idx="1644">
                  <c:v>0.474026950240122</c:v>
                </c:pt>
                <c:pt idx="1645">
                  <c:v>0.487688587896223</c:v>
                </c:pt>
                <c:pt idx="1646">
                  <c:v>0.474026950240122</c:v>
                </c:pt>
                <c:pt idx="1647">
                  <c:v>0.480857769068173</c:v>
                </c:pt>
                <c:pt idx="1648">
                  <c:v>0.480857769068173</c:v>
                </c:pt>
                <c:pt idx="1649">
                  <c:v>0.467196131412072</c:v>
                </c:pt>
                <c:pt idx="1650">
                  <c:v>0.467196131412072</c:v>
                </c:pt>
                <c:pt idx="1651">
                  <c:v>0.467196131412072</c:v>
                </c:pt>
                <c:pt idx="1652">
                  <c:v>0.480857769068173</c:v>
                </c:pt>
                <c:pt idx="1653">
                  <c:v>0.480857769068173</c:v>
                </c:pt>
                <c:pt idx="1654">
                  <c:v>0.474026950240122</c:v>
                </c:pt>
                <c:pt idx="1655">
                  <c:v>0.480857769068173</c:v>
                </c:pt>
                <c:pt idx="1656">
                  <c:v>0.474026950240122</c:v>
                </c:pt>
                <c:pt idx="1657">
                  <c:v>0.474026950240122</c:v>
                </c:pt>
                <c:pt idx="1658">
                  <c:v>0.474026950240122</c:v>
                </c:pt>
                <c:pt idx="1659">
                  <c:v>0.474026950240122</c:v>
                </c:pt>
                <c:pt idx="1660">
                  <c:v>0.487688587896223</c:v>
                </c:pt>
                <c:pt idx="1661">
                  <c:v>0.480857769068173</c:v>
                </c:pt>
                <c:pt idx="1662">
                  <c:v>0.494519406724273</c:v>
                </c:pt>
                <c:pt idx="1663">
                  <c:v>0.494519406724273</c:v>
                </c:pt>
                <c:pt idx="1664">
                  <c:v>0.487688587896223</c:v>
                </c:pt>
                <c:pt idx="1665">
                  <c:v>0.487688587896223</c:v>
                </c:pt>
                <c:pt idx="1666">
                  <c:v>0.480857769068173</c:v>
                </c:pt>
                <c:pt idx="1667">
                  <c:v>0.480857769068173</c:v>
                </c:pt>
                <c:pt idx="1668">
                  <c:v>0.474026950240122</c:v>
                </c:pt>
                <c:pt idx="1669">
                  <c:v>0.501350225552324</c:v>
                </c:pt>
                <c:pt idx="1670">
                  <c:v>0.487688587896223</c:v>
                </c:pt>
                <c:pt idx="1671">
                  <c:v>0.480857769068173</c:v>
                </c:pt>
                <c:pt idx="1672">
                  <c:v>0.480857769068173</c:v>
                </c:pt>
                <c:pt idx="1673">
                  <c:v>0.480857769068173</c:v>
                </c:pt>
                <c:pt idx="1674">
                  <c:v>0.480857769068173</c:v>
                </c:pt>
                <c:pt idx="1675">
                  <c:v>0.501350225552324</c:v>
                </c:pt>
                <c:pt idx="1676">
                  <c:v>0.508181044380374</c:v>
                </c:pt>
                <c:pt idx="1677">
                  <c:v>0.494519406724273</c:v>
                </c:pt>
                <c:pt idx="1678">
                  <c:v>0.494519406724273</c:v>
                </c:pt>
                <c:pt idx="1679">
                  <c:v>0.487688587896223</c:v>
                </c:pt>
                <c:pt idx="1680">
                  <c:v>0.480857769068173</c:v>
                </c:pt>
                <c:pt idx="1681">
                  <c:v>0.487688587896223</c:v>
                </c:pt>
                <c:pt idx="1682">
                  <c:v>0.494519406724273</c:v>
                </c:pt>
                <c:pt idx="1683">
                  <c:v>0.487688587896223</c:v>
                </c:pt>
                <c:pt idx="1684">
                  <c:v>0.487688587896223</c:v>
                </c:pt>
                <c:pt idx="1685">
                  <c:v>0.480857769068173</c:v>
                </c:pt>
                <c:pt idx="1686">
                  <c:v>0.480857769068173</c:v>
                </c:pt>
                <c:pt idx="1687">
                  <c:v>0.487688587896223</c:v>
                </c:pt>
                <c:pt idx="1688">
                  <c:v>0.487688587896223</c:v>
                </c:pt>
                <c:pt idx="1689">
                  <c:v>0.487688587896223</c:v>
                </c:pt>
                <c:pt idx="1690">
                  <c:v>0.501350225552324</c:v>
                </c:pt>
                <c:pt idx="1691">
                  <c:v>0.494519406724273</c:v>
                </c:pt>
                <c:pt idx="1692">
                  <c:v>0.487688587896223</c:v>
                </c:pt>
                <c:pt idx="1693">
                  <c:v>0.494519406724273</c:v>
                </c:pt>
                <c:pt idx="1694">
                  <c:v>0.494519406724273</c:v>
                </c:pt>
                <c:pt idx="1695">
                  <c:v>0.494519406724273</c:v>
                </c:pt>
                <c:pt idx="1696">
                  <c:v>0.494519406724273</c:v>
                </c:pt>
                <c:pt idx="1697">
                  <c:v>0.494519406724273</c:v>
                </c:pt>
                <c:pt idx="1698">
                  <c:v>0.494519406724273</c:v>
                </c:pt>
                <c:pt idx="1699">
                  <c:v>0.501350225552324</c:v>
                </c:pt>
                <c:pt idx="1700">
                  <c:v>0.494519406724273</c:v>
                </c:pt>
                <c:pt idx="1701">
                  <c:v>0.494519406724273</c:v>
                </c:pt>
                <c:pt idx="1702">
                  <c:v>0.494519406724273</c:v>
                </c:pt>
                <c:pt idx="1703">
                  <c:v>0.494519406724273</c:v>
                </c:pt>
                <c:pt idx="1704">
                  <c:v>0.494519406724273</c:v>
                </c:pt>
                <c:pt idx="1705">
                  <c:v>0.494519406724273</c:v>
                </c:pt>
                <c:pt idx="1706">
                  <c:v>0.501350225552324</c:v>
                </c:pt>
                <c:pt idx="1707">
                  <c:v>0.494519406724273</c:v>
                </c:pt>
                <c:pt idx="1708">
                  <c:v>0.501350225552324</c:v>
                </c:pt>
                <c:pt idx="1709">
                  <c:v>0.501350225552324</c:v>
                </c:pt>
                <c:pt idx="1710">
                  <c:v>0.501350225552324</c:v>
                </c:pt>
                <c:pt idx="1711">
                  <c:v>0.501350225552324</c:v>
                </c:pt>
                <c:pt idx="1712">
                  <c:v>0.501350225552324</c:v>
                </c:pt>
                <c:pt idx="1713">
                  <c:v>0.494519406724273</c:v>
                </c:pt>
                <c:pt idx="1714">
                  <c:v>0.494519406724273</c:v>
                </c:pt>
                <c:pt idx="1715">
                  <c:v>0.501350225552324</c:v>
                </c:pt>
                <c:pt idx="1716">
                  <c:v>0.501350225552324</c:v>
                </c:pt>
                <c:pt idx="1717">
                  <c:v>0.494519406724273</c:v>
                </c:pt>
                <c:pt idx="1718">
                  <c:v>0.494519406724273</c:v>
                </c:pt>
                <c:pt idx="1719">
                  <c:v>0.501350225552324</c:v>
                </c:pt>
                <c:pt idx="1720">
                  <c:v>0.501350225552324</c:v>
                </c:pt>
                <c:pt idx="1721">
                  <c:v>0.501350225552324</c:v>
                </c:pt>
                <c:pt idx="1722">
                  <c:v>0.501350225552324</c:v>
                </c:pt>
                <c:pt idx="1723">
                  <c:v>0.501350225552324</c:v>
                </c:pt>
                <c:pt idx="1724">
                  <c:v>0.501350225552324</c:v>
                </c:pt>
                <c:pt idx="1725">
                  <c:v>0.501350225552324</c:v>
                </c:pt>
                <c:pt idx="1726">
                  <c:v>0.501350225552324</c:v>
                </c:pt>
                <c:pt idx="1727">
                  <c:v>0.508181044380374</c:v>
                </c:pt>
                <c:pt idx="1728">
                  <c:v>0.501350225552324</c:v>
                </c:pt>
                <c:pt idx="1729">
                  <c:v>0.501350225552324</c:v>
                </c:pt>
                <c:pt idx="1730">
                  <c:v>0.501350225552324</c:v>
                </c:pt>
                <c:pt idx="1731">
                  <c:v>0.508181044380374</c:v>
                </c:pt>
                <c:pt idx="1732">
                  <c:v>0.501350225552324</c:v>
                </c:pt>
                <c:pt idx="1733">
                  <c:v>0.501350225552324</c:v>
                </c:pt>
                <c:pt idx="1734">
                  <c:v>0.508181044380374</c:v>
                </c:pt>
                <c:pt idx="1735">
                  <c:v>0.508181044380374</c:v>
                </c:pt>
                <c:pt idx="1736">
                  <c:v>0.508181044380374</c:v>
                </c:pt>
                <c:pt idx="1737">
                  <c:v>0.508181044380374</c:v>
                </c:pt>
                <c:pt idx="1738">
                  <c:v>0.508181044380374</c:v>
                </c:pt>
                <c:pt idx="1739">
                  <c:v>0.508181044380374</c:v>
                </c:pt>
                <c:pt idx="1740">
                  <c:v>0.508181044380374</c:v>
                </c:pt>
                <c:pt idx="1741">
                  <c:v>0.515011863208425</c:v>
                </c:pt>
                <c:pt idx="1742">
                  <c:v>0.508181044380374</c:v>
                </c:pt>
                <c:pt idx="1743">
                  <c:v>0.508181044380374</c:v>
                </c:pt>
                <c:pt idx="1744">
                  <c:v>0.515011863208425</c:v>
                </c:pt>
                <c:pt idx="1745">
                  <c:v>0.508181044380374</c:v>
                </c:pt>
                <c:pt idx="1746">
                  <c:v>0.508181044380374</c:v>
                </c:pt>
                <c:pt idx="1747">
                  <c:v>0.501350225552324</c:v>
                </c:pt>
                <c:pt idx="1748">
                  <c:v>0.508181044380374</c:v>
                </c:pt>
                <c:pt idx="1749">
                  <c:v>0.508181044380374</c:v>
                </c:pt>
                <c:pt idx="1750">
                  <c:v>0.515011863208425</c:v>
                </c:pt>
                <c:pt idx="1751">
                  <c:v>0.515011863208425</c:v>
                </c:pt>
                <c:pt idx="1752">
                  <c:v>0.515011863208425</c:v>
                </c:pt>
                <c:pt idx="1753">
                  <c:v>0.515011863208425</c:v>
                </c:pt>
                <c:pt idx="1754">
                  <c:v>0.508181044380374</c:v>
                </c:pt>
                <c:pt idx="1755">
                  <c:v>0.508181044380374</c:v>
                </c:pt>
                <c:pt idx="1756">
                  <c:v>0.515011863208425</c:v>
                </c:pt>
                <c:pt idx="1757">
                  <c:v>0.521842682036475</c:v>
                </c:pt>
                <c:pt idx="1758">
                  <c:v>0.521842682036475</c:v>
                </c:pt>
                <c:pt idx="1759">
                  <c:v>0.515011863208425</c:v>
                </c:pt>
                <c:pt idx="1760">
                  <c:v>0.515011863208425</c:v>
                </c:pt>
                <c:pt idx="1761">
                  <c:v>0.515011863208425</c:v>
                </c:pt>
                <c:pt idx="1762">
                  <c:v>0.515011863208425</c:v>
                </c:pt>
                <c:pt idx="1763">
                  <c:v>0.521842682036475</c:v>
                </c:pt>
                <c:pt idx="1764">
                  <c:v>0.515011863208425</c:v>
                </c:pt>
                <c:pt idx="1765">
                  <c:v>0.528673500864525</c:v>
                </c:pt>
                <c:pt idx="1766">
                  <c:v>0.521842682036475</c:v>
                </c:pt>
                <c:pt idx="1767">
                  <c:v>0.521842682036475</c:v>
                </c:pt>
                <c:pt idx="1768">
                  <c:v>0.528673500864525</c:v>
                </c:pt>
                <c:pt idx="1769">
                  <c:v>0.521842682036475</c:v>
                </c:pt>
                <c:pt idx="1770">
                  <c:v>0.528673500864525</c:v>
                </c:pt>
                <c:pt idx="1771">
                  <c:v>0.521842682036475</c:v>
                </c:pt>
                <c:pt idx="1772">
                  <c:v>0.521842682036475</c:v>
                </c:pt>
                <c:pt idx="1773">
                  <c:v>0.521842682036475</c:v>
                </c:pt>
                <c:pt idx="1774">
                  <c:v>0.528673500864525</c:v>
                </c:pt>
                <c:pt idx="1775">
                  <c:v>0.535504319692576</c:v>
                </c:pt>
                <c:pt idx="1776">
                  <c:v>0.542335138520626</c:v>
                </c:pt>
                <c:pt idx="1777">
                  <c:v>0.535504319692576</c:v>
                </c:pt>
                <c:pt idx="1778">
                  <c:v>0.521842682036475</c:v>
                </c:pt>
                <c:pt idx="1779">
                  <c:v>0.535504319692576</c:v>
                </c:pt>
                <c:pt idx="1780">
                  <c:v>0.535504319692576</c:v>
                </c:pt>
                <c:pt idx="1781">
                  <c:v>0.542335138520626</c:v>
                </c:pt>
                <c:pt idx="1782">
                  <c:v>0.535504319692576</c:v>
                </c:pt>
                <c:pt idx="1783">
                  <c:v>0.542335138520626</c:v>
                </c:pt>
                <c:pt idx="1784">
                  <c:v>0.535504319692576</c:v>
                </c:pt>
                <c:pt idx="1785">
                  <c:v>0.535504319692576</c:v>
                </c:pt>
                <c:pt idx="1786">
                  <c:v>0.542335138520626</c:v>
                </c:pt>
                <c:pt idx="1787">
                  <c:v>0.549165957348676</c:v>
                </c:pt>
                <c:pt idx="1788">
                  <c:v>0.535504319692576</c:v>
                </c:pt>
                <c:pt idx="1789">
                  <c:v>0.528673500864525</c:v>
                </c:pt>
                <c:pt idx="1790">
                  <c:v>0.542335138520626</c:v>
                </c:pt>
                <c:pt idx="1791">
                  <c:v>0.542335138520626</c:v>
                </c:pt>
                <c:pt idx="1792">
                  <c:v>0.535504319692576</c:v>
                </c:pt>
                <c:pt idx="1793">
                  <c:v>0.542335138520626</c:v>
                </c:pt>
                <c:pt idx="1794">
                  <c:v>0.542335138520626</c:v>
                </c:pt>
                <c:pt idx="1795">
                  <c:v>0.542335138520626</c:v>
                </c:pt>
                <c:pt idx="1796">
                  <c:v>0.542335138520626</c:v>
                </c:pt>
                <c:pt idx="1797">
                  <c:v>0.562827595004777</c:v>
                </c:pt>
                <c:pt idx="1798">
                  <c:v>0.562827595004777</c:v>
                </c:pt>
                <c:pt idx="1799">
                  <c:v>0.555996776176727</c:v>
                </c:pt>
                <c:pt idx="1800">
                  <c:v>0.555996776176727</c:v>
                </c:pt>
                <c:pt idx="1801">
                  <c:v>0.542335138520626</c:v>
                </c:pt>
                <c:pt idx="1802">
                  <c:v>0.549165957348676</c:v>
                </c:pt>
                <c:pt idx="1803">
                  <c:v>0.555996776176727</c:v>
                </c:pt>
                <c:pt idx="1804">
                  <c:v>0.555996776176727</c:v>
                </c:pt>
                <c:pt idx="1805">
                  <c:v>0.549165957348676</c:v>
                </c:pt>
                <c:pt idx="1806">
                  <c:v>0.542335138520626</c:v>
                </c:pt>
                <c:pt idx="1807">
                  <c:v>0.549165957348676</c:v>
                </c:pt>
                <c:pt idx="1808">
                  <c:v>0.555996776176727</c:v>
                </c:pt>
                <c:pt idx="1809">
                  <c:v>0.555996776176727</c:v>
                </c:pt>
                <c:pt idx="1810">
                  <c:v>0.569658413832827</c:v>
                </c:pt>
                <c:pt idx="1811">
                  <c:v>0.562827595004777</c:v>
                </c:pt>
                <c:pt idx="1812">
                  <c:v>0.562827595004777</c:v>
                </c:pt>
                <c:pt idx="1813">
                  <c:v>0.555996776176727</c:v>
                </c:pt>
                <c:pt idx="1814">
                  <c:v>0.562827595004777</c:v>
                </c:pt>
                <c:pt idx="1815">
                  <c:v>0.576489232660878</c:v>
                </c:pt>
                <c:pt idx="1816">
                  <c:v>0.569658413832827</c:v>
                </c:pt>
                <c:pt idx="1817">
                  <c:v>0.562827595004777</c:v>
                </c:pt>
                <c:pt idx="1818">
                  <c:v>0.555996776176727</c:v>
                </c:pt>
                <c:pt idx="1819">
                  <c:v>0.562827595004777</c:v>
                </c:pt>
                <c:pt idx="1820">
                  <c:v>0.569658413832827</c:v>
                </c:pt>
                <c:pt idx="1821">
                  <c:v>0.562827595004777</c:v>
                </c:pt>
                <c:pt idx="1822">
                  <c:v>0.569658413832827</c:v>
                </c:pt>
                <c:pt idx="1823">
                  <c:v>0.562827595004777</c:v>
                </c:pt>
                <c:pt idx="1824">
                  <c:v>0.569658413832827</c:v>
                </c:pt>
                <c:pt idx="1825">
                  <c:v>0.576489232660878</c:v>
                </c:pt>
                <c:pt idx="1826">
                  <c:v>0.576489232660878</c:v>
                </c:pt>
                <c:pt idx="1827">
                  <c:v>0.590150870316979</c:v>
                </c:pt>
                <c:pt idx="1828">
                  <c:v>0.590150870316979</c:v>
                </c:pt>
                <c:pt idx="1829">
                  <c:v>0.576489232660878</c:v>
                </c:pt>
                <c:pt idx="1830">
                  <c:v>0.576489232660878</c:v>
                </c:pt>
                <c:pt idx="1831">
                  <c:v>0.576489232660878</c:v>
                </c:pt>
                <c:pt idx="1832">
                  <c:v>0.583320051488928</c:v>
                </c:pt>
                <c:pt idx="1833">
                  <c:v>0.603812507973079</c:v>
                </c:pt>
                <c:pt idx="1834">
                  <c:v>0.583320051488928</c:v>
                </c:pt>
                <c:pt idx="1835">
                  <c:v>0.576489232660878</c:v>
                </c:pt>
                <c:pt idx="1836">
                  <c:v>0.569658413832827</c:v>
                </c:pt>
                <c:pt idx="1837">
                  <c:v>0.576489232660878</c:v>
                </c:pt>
                <c:pt idx="1838">
                  <c:v>0.583320051488928</c:v>
                </c:pt>
                <c:pt idx="1839">
                  <c:v>0.590150870316979</c:v>
                </c:pt>
                <c:pt idx="1840">
                  <c:v>0.596981689145029</c:v>
                </c:pt>
                <c:pt idx="1841">
                  <c:v>0.590150870316979</c:v>
                </c:pt>
                <c:pt idx="1842">
                  <c:v>0.596981689145029</c:v>
                </c:pt>
                <c:pt idx="1843">
                  <c:v>0.596981689145029</c:v>
                </c:pt>
                <c:pt idx="1844">
                  <c:v>0.596981689145029</c:v>
                </c:pt>
                <c:pt idx="1845">
                  <c:v>0.61064332680113</c:v>
                </c:pt>
                <c:pt idx="1846">
                  <c:v>0.603812507973079</c:v>
                </c:pt>
                <c:pt idx="1847">
                  <c:v>0.590150870316979</c:v>
                </c:pt>
                <c:pt idx="1848">
                  <c:v>0.590150870316979</c:v>
                </c:pt>
                <c:pt idx="1849">
                  <c:v>0.596981689145029</c:v>
                </c:pt>
                <c:pt idx="1850">
                  <c:v>0.596981689145029</c:v>
                </c:pt>
                <c:pt idx="1851">
                  <c:v>0.596981689145029</c:v>
                </c:pt>
                <c:pt idx="1852">
                  <c:v>0.590150870316979</c:v>
                </c:pt>
                <c:pt idx="1853">
                  <c:v>0.590150870316979</c:v>
                </c:pt>
                <c:pt idx="1854">
                  <c:v>0.596981689145029</c:v>
                </c:pt>
                <c:pt idx="1855">
                  <c:v>0.61064332680113</c:v>
                </c:pt>
                <c:pt idx="1856">
                  <c:v>0.603812507973079</c:v>
                </c:pt>
                <c:pt idx="1857">
                  <c:v>0.61064332680113</c:v>
                </c:pt>
                <c:pt idx="1858">
                  <c:v>0.603812507973079</c:v>
                </c:pt>
                <c:pt idx="1859">
                  <c:v>0.61064332680113</c:v>
                </c:pt>
                <c:pt idx="1860">
                  <c:v>0.61064332680113</c:v>
                </c:pt>
                <c:pt idx="1861">
                  <c:v>0.61064332680113</c:v>
                </c:pt>
                <c:pt idx="1862">
                  <c:v>0.61747414562918</c:v>
                </c:pt>
                <c:pt idx="1863">
                  <c:v>0.61747414562918</c:v>
                </c:pt>
                <c:pt idx="1864">
                  <c:v>0.61064332680113</c:v>
                </c:pt>
                <c:pt idx="1865">
                  <c:v>0.61064332680113</c:v>
                </c:pt>
                <c:pt idx="1866">
                  <c:v>0.61064332680113</c:v>
                </c:pt>
                <c:pt idx="1867">
                  <c:v>0.61064332680113</c:v>
                </c:pt>
                <c:pt idx="1868">
                  <c:v>0.61747414562918</c:v>
                </c:pt>
                <c:pt idx="1869">
                  <c:v>0.631135783285281</c:v>
                </c:pt>
                <c:pt idx="1870">
                  <c:v>0.62430496445723</c:v>
                </c:pt>
                <c:pt idx="1871">
                  <c:v>0.61747414562918</c:v>
                </c:pt>
                <c:pt idx="1872">
                  <c:v>0.62430496445723</c:v>
                </c:pt>
                <c:pt idx="1873">
                  <c:v>0.62430496445723</c:v>
                </c:pt>
                <c:pt idx="1874">
                  <c:v>0.62430496445723</c:v>
                </c:pt>
                <c:pt idx="1875">
                  <c:v>0.631135783285281</c:v>
                </c:pt>
                <c:pt idx="1876">
                  <c:v>0.631135783285281</c:v>
                </c:pt>
                <c:pt idx="1877">
                  <c:v>0.62430496445723</c:v>
                </c:pt>
                <c:pt idx="1878">
                  <c:v>0.61747414562918</c:v>
                </c:pt>
                <c:pt idx="1879">
                  <c:v>0.62430496445723</c:v>
                </c:pt>
                <c:pt idx="1880">
                  <c:v>0.631135783285281</c:v>
                </c:pt>
                <c:pt idx="1881">
                  <c:v>0.631135783285281</c:v>
                </c:pt>
                <c:pt idx="1882">
                  <c:v>0.631135783285281</c:v>
                </c:pt>
                <c:pt idx="1883">
                  <c:v>0.631135783285281</c:v>
                </c:pt>
                <c:pt idx="1884">
                  <c:v>0.637966602113331</c:v>
                </c:pt>
                <c:pt idx="1885">
                  <c:v>0.644797420941381</c:v>
                </c:pt>
                <c:pt idx="1886">
                  <c:v>0.658459058597482</c:v>
                </c:pt>
                <c:pt idx="1887">
                  <c:v>0.672120696253583</c:v>
                </c:pt>
                <c:pt idx="1888">
                  <c:v>0.658459058597482</c:v>
                </c:pt>
                <c:pt idx="1889">
                  <c:v>0.651628239769432</c:v>
                </c:pt>
                <c:pt idx="1890">
                  <c:v>0.644797420941381</c:v>
                </c:pt>
                <c:pt idx="1891">
                  <c:v>0.644797420941381</c:v>
                </c:pt>
                <c:pt idx="1892">
                  <c:v>0.644797420941381</c:v>
                </c:pt>
                <c:pt idx="1893">
                  <c:v>0.651628239769432</c:v>
                </c:pt>
                <c:pt idx="1894">
                  <c:v>0.658459058597482</c:v>
                </c:pt>
                <c:pt idx="1895">
                  <c:v>0.644797420941381</c:v>
                </c:pt>
                <c:pt idx="1896">
                  <c:v>0.637966602113331</c:v>
                </c:pt>
                <c:pt idx="1897">
                  <c:v>0.637966602113331</c:v>
                </c:pt>
                <c:pt idx="1898">
                  <c:v>0.644797420941381</c:v>
                </c:pt>
                <c:pt idx="1899">
                  <c:v>0.665289877425532</c:v>
                </c:pt>
                <c:pt idx="1900">
                  <c:v>0.665289877425532</c:v>
                </c:pt>
                <c:pt idx="1901">
                  <c:v>0.658459058597482</c:v>
                </c:pt>
                <c:pt idx="1902">
                  <c:v>0.665289877425532</c:v>
                </c:pt>
                <c:pt idx="1903">
                  <c:v>0.665289877425532</c:v>
                </c:pt>
                <c:pt idx="1904">
                  <c:v>0.672120696253583</c:v>
                </c:pt>
                <c:pt idx="1905">
                  <c:v>0.678951515081633</c:v>
                </c:pt>
                <c:pt idx="1906">
                  <c:v>0.678951515081633</c:v>
                </c:pt>
                <c:pt idx="1907">
                  <c:v>0.672120696253583</c:v>
                </c:pt>
                <c:pt idx="1908">
                  <c:v>0.658459058597482</c:v>
                </c:pt>
                <c:pt idx="1909">
                  <c:v>0.665289877425532</c:v>
                </c:pt>
                <c:pt idx="1910">
                  <c:v>0.672120696253583</c:v>
                </c:pt>
                <c:pt idx="1911">
                  <c:v>0.665289877425532</c:v>
                </c:pt>
                <c:pt idx="1912">
                  <c:v>0.678951515081633</c:v>
                </c:pt>
                <c:pt idx="1913">
                  <c:v>0.672120696253583</c:v>
                </c:pt>
                <c:pt idx="1914">
                  <c:v>0.665289877425532</c:v>
                </c:pt>
                <c:pt idx="1915">
                  <c:v>0.672120696253583</c:v>
                </c:pt>
                <c:pt idx="1916">
                  <c:v>0.678951515081633</c:v>
                </c:pt>
                <c:pt idx="1917">
                  <c:v>0.692613152737734</c:v>
                </c:pt>
                <c:pt idx="1918">
                  <c:v>0.685782333909684</c:v>
                </c:pt>
                <c:pt idx="1919">
                  <c:v>0.685782333909684</c:v>
                </c:pt>
                <c:pt idx="1920">
                  <c:v>0.678951515081633</c:v>
                </c:pt>
                <c:pt idx="1921">
                  <c:v>0.672120696253583</c:v>
                </c:pt>
                <c:pt idx="1922">
                  <c:v>0.678951515081633</c:v>
                </c:pt>
                <c:pt idx="1923">
                  <c:v>0.692613152737734</c:v>
                </c:pt>
                <c:pt idx="1924">
                  <c:v>0.692613152737734</c:v>
                </c:pt>
                <c:pt idx="1925">
                  <c:v>0.692613152737734</c:v>
                </c:pt>
                <c:pt idx="1926">
                  <c:v>0.692613152737734</c:v>
                </c:pt>
                <c:pt idx="1927">
                  <c:v>0.692613152737734</c:v>
                </c:pt>
                <c:pt idx="1928">
                  <c:v>0.685782333909684</c:v>
                </c:pt>
                <c:pt idx="1929">
                  <c:v>0.706274790393835</c:v>
                </c:pt>
                <c:pt idx="1930">
                  <c:v>0.719936428049935</c:v>
                </c:pt>
                <c:pt idx="1931">
                  <c:v>0.719936428049935</c:v>
                </c:pt>
                <c:pt idx="1932">
                  <c:v>0.706274790393835</c:v>
                </c:pt>
                <c:pt idx="1933">
                  <c:v>0.706274790393835</c:v>
                </c:pt>
                <c:pt idx="1934">
                  <c:v>0.713105609221885</c:v>
                </c:pt>
                <c:pt idx="1935">
                  <c:v>0.713105609221885</c:v>
                </c:pt>
                <c:pt idx="1936">
                  <c:v>0.713105609221885</c:v>
                </c:pt>
                <c:pt idx="1937">
                  <c:v>0.706274790393835</c:v>
                </c:pt>
                <c:pt idx="1938">
                  <c:v>0.706274790393835</c:v>
                </c:pt>
                <c:pt idx="1939">
                  <c:v>0.706274790393835</c:v>
                </c:pt>
                <c:pt idx="1940">
                  <c:v>0.699443971565784</c:v>
                </c:pt>
                <c:pt idx="1941">
                  <c:v>0.706274790393835</c:v>
                </c:pt>
                <c:pt idx="1942">
                  <c:v>0.713105609221885</c:v>
                </c:pt>
                <c:pt idx="1943">
                  <c:v>0.713105609221885</c:v>
                </c:pt>
                <c:pt idx="1944">
                  <c:v>0.719936428049935</c:v>
                </c:pt>
                <c:pt idx="1945">
                  <c:v>0.726767246877986</c:v>
                </c:pt>
                <c:pt idx="1946">
                  <c:v>0.719936428049935</c:v>
                </c:pt>
                <c:pt idx="1947">
                  <c:v>0.733598065706036</c:v>
                </c:pt>
                <c:pt idx="1948">
                  <c:v>0.740428884534086</c:v>
                </c:pt>
                <c:pt idx="1949">
                  <c:v>0.740428884534086</c:v>
                </c:pt>
                <c:pt idx="1950">
                  <c:v>0.740428884534086</c:v>
                </c:pt>
                <c:pt idx="1951">
                  <c:v>0.726767246877986</c:v>
                </c:pt>
                <c:pt idx="1952">
                  <c:v>0.726767246877986</c:v>
                </c:pt>
                <c:pt idx="1953">
                  <c:v>0.733598065706036</c:v>
                </c:pt>
                <c:pt idx="1954">
                  <c:v>0.733598065706036</c:v>
                </c:pt>
                <c:pt idx="1955">
                  <c:v>0.733598065706036</c:v>
                </c:pt>
                <c:pt idx="1956">
                  <c:v>0.733598065706036</c:v>
                </c:pt>
                <c:pt idx="1957">
                  <c:v>0.740428884534086</c:v>
                </c:pt>
                <c:pt idx="1958">
                  <c:v>0.726767246877986</c:v>
                </c:pt>
                <c:pt idx="1959">
                  <c:v>0.733598065706036</c:v>
                </c:pt>
                <c:pt idx="1960">
                  <c:v>0.747259703362137</c:v>
                </c:pt>
                <c:pt idx="1961">
                  <c:v>0.754090522190187</c:v>
                </c:pt>
                <c:pt idx="1962">
                  <c:v>0.747259703362137</c:v>
                </c:pt>
                <c:pt idx="1963">
                  <c:v>0.740428884534086</c:v>
                </c:pt>
                <c:pt idx="1964">
                  <c:v>0.747259703362137</c:v>
                </c:pt>
                <c:pt idx="1965">
                  <c:v>0.754090522190187</c:v>
                </c:pt>
                <c:pt idx="1966">
                  <c:v>0.747259703362137</c:v>
                </c:pt>
                <c:pt idx="1967">
                  <c:v>0.760921341018237</c:v>
                </c:pt>
                <c:pt idx="1968">
                  <c:v>0.760921341018237</c:v>
                </c:pt>
                <c:pt idx="1969">
                  <c:v>0.754090522190187</c:v>
                </c:pt>
                <c:pt idx="1970">
                  <c:v>0.754090522190187</c:v>
                </c:pt>
                <c:pt idx="1971">
                  <c:v>0.754090522190187</c:v>
                </c:pt>
                <c:pt idx="1972">
                  <c:v>0.754090522190187</c:v>
                </c:pt>
                <c:pt idx="1973">
                  <c:v>0.754090522190187</c:v>
                </c:pt>
                <c:pt idx="1974">
                  <c:v>0.767752159846288</c:v>
                </c:pt>
                <c:pt idx="1975">
                  <c:v>0.774582978674338</c:v>
                </c:pt>
                <c:pt idx="1976">
                  <c:v>0.767752159846288</c:v>
                </c:pt>
                <c:pt idx="1977">
                  <c:v>0.760921341018237</c:v>
                </c:pt>
                <c:pt idx="1978">
                  <c:v>0.767752159846288</c:v>
                </c:pt>
                <c:pt idx="1979">
                  <c:v>0.767752159846288</c:v>
                </c:pt>
                <c:pt idx="1980">
                  <c:v>0.774582978674338</c:v>
                </c:pt>
                <c:pt idx="1981">
                  <c:v>0.774582978674338</c:v>
                </c:pt>
                <c:pt idx="1982">
                  <c:v>0.767752159846288</c:v>
                </c:pt>
                <c:pt idx="1983">
                  <c:v>0.760921341018237</c:v>
                </c:pt>
                <c:pt idx="1984">
                  <c:v>0.760921341018237</c:v>
                </c:pt>
                <c:pt idx="1985">
                  <c:v>0.774582978674338</c:v>
                </c:pt>
                <c:pt idx="1986">
                  <c:v>0.774582978674338</c:v>
                </c:pt>
                <c:pt idx="1987">
                  <c:v>0.774582978674338</c:v>
                </c:pt>
                <c:pt idx="1988">
                  <c:v>0.788244616330439</c:v>
                </c:pt>
                <c:pt idx="1989">
                  <c:v>0.788244616330439</c:v>
                </c:pt>
                <c:pt idx="1990">
                  <c:v>0.788244616330439</c:v>
                </c:pt>
                <c:pt idx="1991">
                  <c:v>0.795075435158489</c:v>
                </c:pt>
                <c:pt idx="1992">
                  <c:v>0.781413797502389</c:v>
                </c:pt>
                <c:pt idx="1993">
                  <c:v>0.788244616330439</c:v>
                </c:pt>
                <c:pt idx="1994">
                  <c:v>0.774582978674338</c:v>
                </c:pt>
                <c:pt idx="1995">
                  <c:v>0.781413797502389</c:v>
                </c:pt>
                <c:pt idx="1996">
                  <c:v>0.781413797502389</c:v>
                </c:pt>
                <c:pt idx="1997">
                  <c:v>0.80190625398654</c:v>
                </c:pt>
                <c:pt idx="1998">
                  <c:v>0.80190625398654</c:v>
                </c:pt>
                <c:pt idx="1999">
                  <c:v>0.80190625398654</c:v>
                </c:pt>
                <c:pt idx="2000">
                  <c:v>0.795075435158489</c:v>
                </c:pt>
                <c:pt idx="2001">
                  <c:v>0.788244616330439</c:v>
                </c:pt>
                <c:pt idx="2002">
                  <c:v>0.80190625398654</c:v>
                </c:pt>
                <c:pt idx="2003">
                  <c:v>0.80873707281459</c:v>
                </c:pt>
                <c:pt idx="2004">
                  <c:v>0.80873707281459</c:v>
                </c:pt>
                <c:pt idx="2005">
                  <c:v>0.80873707281459</c:v>
                </c:pt>
                <c:pt idx="2006">
                  <c:v>0.80190625398654</c:v>
                </c:pt>
                <c:pt idx="2007">
                  <c:v>0.795075435158489</c:v>
                </c:pt>
                <c:pt idx="2008">
                  <c:v>0.80190625398654</c:v>
                </c:pt>
                <c:pt idx="2009">
                  <c:v>0.80873707281459</c:v>
                </c:pt>
                <c:pt idx="2010">
                  <c:v>0.80873707281459</c:v>
                </c:pt>
                <c:pt idx="2011">
                  <c:v>0.80873707281459</c:v>
                </c:pt>
                <c:pt idx="2012">
                  <c:v>0.80190625398654</c:v>
                </c:pt>
                <c:pt idx="2013">
                  <c:v>0.81556789164264</c:v>
                </c:pt>
                <c:pt idx="2014">
                  <c:v>0.822398710470691</c:v>
                </c:pt>
                <c:pt idx="2015">
                  <c:v>0.81556789164264</c:v>
                </c:pt>
                <c:pt idx="2016">
                  <c:v>0.80873707281459</c:v>
                </c:pt>
                <c:pt idx="2017">
                  <c:v>0.80873707281459</c:v>
                </c:pt>
                <c:pt idx="2018">
                  <c:v>0.80873707281459</c:v>
                </c:pt>
                <c:pt idx="2019">
                  <c:v>0.80190625398654</c:v>
                </c:pt>
                <c:pt idx="2020">
                  <c:v>0.80873707281459</c:v>
                </c:pt>
                <c:pt idx="2021">
                  <c:v>0.822398710470691</c:v>
                </c:pt>
                <c:pt idx="2022">
                  <c:v>0.81556789164264</c:v>
                </c:pt>
                <c:pt idx="2023">
                  <c:v>0.81556789164264</c:v>
                </c:pt>
                <c:pt idx="2024">
                  <c:v>0.81556789164264</c:v>
                </c:pt>
                <c:pt idx="2025">
                  <c:v>0.80190625398654</c:v>
                </c:pt>
                <c:pt idx="2026">
                  <c:v>0.80873707281459</c:v>
                </c:pt>
                <c:pt idx="2027">
                  <c:v>0.829229529298741</c:v>
                </c:pt>
                <c:pt idx="2028">
                  <c:v>0.829229529298741</c:v>
                </c:pt>
                <c:pt idx="2029">
                  <c:v>0.822398710470691</c:v>
                </c:pt>
                <c:pt idx="2030">
                  <c:v>0.822398710470691</c:v>
                </c:pt>
                <c:pt idx="2031">
                  <c:v>0.822398710470691</c:v>
                </c:pt>
                <c:pt idx="2032">
                  <c:v>0.822398710470691</c:v>
                </c:pt>
                <c:pt idx="2033">
                  <c:v>0.836060348126791</c:v>
                </c:pt>
                <c:pt idx="2034">
                  <c:v>0.829229529298741</c:v>
                </c:pt>
                <c:pt idx="2035">
                  <c:v>0.836060348126791</c:v>
                </c:pt>
                <c:pt idx="2036">
                  <c:v>0.829229529298741</c:v>
                </c:pt>
                <c:pt idx="2037">
                  <c:v>0.829229529298741</c:v>
                </c:pt>
                <c:pt idx="2038">
                  <c:v>0.829229529298741</c:v>
                </c:pt>
                <c:pt idx="2039">
                  <c:v>0.836060348126791</c:v>
                </c:pt>
                <c:pt idx="2040">
                  <c:v>0.836060348126791</c:v>
                </c:pt>
                <c:pt idx="2041">
                  <c:v>0.829229529298741</c:v>
                </c:pt>
                <c:pt idx="2042">
                  <c:v>0.842891166954842</c:v>
                </c:pt>
                <c:pt idx="2043">
                  <c:v>0.842891166954842</c:v>
                </c:pt>
                <c:pt idx="2044">
                  <c:v>0.842891166954842</c:v>
                </c:pt>
                <c:pt idx="2045">
                  <c:v>0.842891166954842</c:v>
                </c:pt>
                <c:pt idx="2046">
                  <c:v>0.842891166954842</c:v>
                </c:pt>
                <c:pt idx="2047">
                  <c:v>0.836060348126791</c:v>
                </c:pt>
                <c:pt idx="2048">
                  <c:v>0.842891166954842</c:v>
                </c:pt>
                <c:pt idx="2049">
                  <c:v>0.842891166954842</c:v>
                </c:pt>
                <c:pt idx="2050">
                  <c:v>0.836060348126791</c:v>
                </c:pt>
                <c:pt idx="2051">
                  <c:v>0.842891166954842</c:v>
                </c:pt>
                <c:pt idx="2052">
                  <c:v>0.842891166954842</c:v>
                </c:pt>
                <c:pt idx="2053">
                  <c:v>0.842891166954842</c:v>
                </c:pt>
                <c:pt idx="2054">
                  <c:v>0.842891166954842</c:v>
                </c:pt>
                <c:pt idx="2055">
                  <c:v>0.836060348126791</c:v>
                </c:pt>
                <c:pt idx="2056">
                  <c:v>0.822398710470691</c:v>
                </c:pt>
                <c:pt idx="2057">
                  <c:v>0.836060348126791</c:v>
                </c:pt>
                <c:pt idx="2058">
                  <c:v>0.856552804610942</c:v>
                </c:pt>
                <c:pt idx="2059">
                  <c:v>0.849721985782892</c:v>
                </c:pt>
                <c:pt idx="2060">
                  <c:v>0.849721985782892</c:v>
                </c:pt>
                <c:pt idx="2061">
                  <c:v>0.849721985782892</c:v>
                </c:pt>
                <c:pt idx="2062">
                  <c:v>0.849721985782892</c:v>
                </c:pt>
                <c:pt idx="2063">
                  <c:v>0.849721985782892</c:v>
                </c:pt>
                <c:pt idx="2064">
                  <c:v>0.856552804610942</c:v>
                </c:pt>
                <c:pt idx="2065">
                  <c:v>0.863383623438993</c:v>
                </c:pt>
                <c:pt idx="2066">
                  <c:v>0.856552804610942</c:v>
                </c:pt>
                <c:pt idx="2067">
                  <c:v>0.849721985782892</c:v>
                </c:pt>
                <c:pt idx="2068">
                  <c:v>0.842891166954842</c:v>
                </c:pt>
                <c:pt idx="2069">
                  <c:v>0.822398710470691</c:v>
                </c:pt>
                <c:pt idx="2070">
                  <c:v>0.842891166954842</c:v>
                </c:pt>
                <c:pt idx="2071">
                  <c:v>0.849721985782892</c:v>
                </c:pt>
                <c:pt idx="2072">
                  <c:v>0.856552804610942</c:v>
                </c:pt>
                <c:pt idx="2073">
                  <c:v>0.849721985782892</c:v>
                </c:pt>
                <c:pt idx="2074">
                  <c:v>0.849721985782892</c:v>
                </c:pt>
                <c:pt idx="2075">
                  <c:v>0.829229529298741</c:v>
                </c:pt>
                <c:pt idx="2076">
                  <c:v>0.842891166954842</c:v>
                </c:pt>
                <c:pt idx="2077">
                  <c:v>0.863383623438993</c:v>
                </c:pt>
                <c:pt idx="2078">
                  <c:v>0.856552804610942</c:v>
                </c:pt>
                <c:pt idx="2079">
                  <c:v>0.856552804610942</c:v>
                </c:pt>
                <c:pt idx="2080">
                  <c:v>0.842891166954842</c:v>
                </c:pt>
                <c:pt idx="2081">
                  <c:v>0.842891166954842</c:v>
                </c:pt>
                <c:pt idx="2082">
                  <c:v>0.856552804610942</c:v>
                </c:pt>
                <c:pt idx="2083">
                  <c:v>0.863383623438993</c:v>
                </c:pt>
                <c:pt idx="2084">
                  <c:v>0.863383623438993</c:v>
                </c:pt>
                <c:pt idx="2085">
                  <c:v>0.863383623438993</c:v>
                </c:pt>
                <c:pt idx="2086">
                  <c:v>0.863383623438993</c:v>
                </c:pt>
                <c:pt idx="2087">
                  <c:v>0.870214442267043</c:v>
                </c:pt>
                <c:pt idx="2088">
                  <c:v>0.870214442267043</c:v>
                </c:pt>
                <c:pt idx="2089">
                  <c:v>0.870214442267043</c:v>
                </c:pt>
                <c:pt idx="2090">
                  <c:v>0.877045261095094</c:v>
                </c:pt>
                <c:pt idx="2091">
                  <c:v>0.877045261095094</c:v>
                </c:pt>
                <c:pt idx="2092">
                  <c:v>0.863383623438993</c:v>
                </c:pt>
                <c:pt idx="2093">
                  <c:v>0.870214442267043</c:v>
                </c:pt>
                <c:pt idx="2094">
                  <c:v>0.870214442267043</c:v>
                </c:pt>
                <c:pt idx="2095">
                  <c:v>0.870214442267043</c:v>
                </c:pt>
                <c:pt idx="2096">
                  <c:v>0.870214442267043</c:v>
                </c:pt>
                <c:pt idx="2097">
                  <c:v>0.863383623438993</c:v>
                </c:pt>
                <c:pt idx="2098">
                  <c:v>0.856552804610942</c:v>
                </c:pt>
                <c:pt idx="2099">
                  <c:v>0.863383623438993</c:v>
                </c:pt>
                <c:pt idx="2100">
                  <c:v>0.870214442267043</c:v>
                </c:pt>
                <c:pt idx="2101">
                  <c:v>0.870214442267043</c:v>
                </c:pt>
                <c:pt idx="2102">
                  <c:v>0.870214442267043</c:v>
                </c:pt>
                <c:pt idx="2103">
                  <c:v>0.870214442267043</c:v>
                </c:pt>
                <c:pt idx="2104">
                  <c:v>0.877045261095094</c:v>
                </c:pt>
                <c:pt idx="2105">
                  <c:v>0.877045261095094</c:v>
                </c:pt>
                <c:pt idx="2106">
                  <c:v>0.870214442267043</c:v>
                </c:pt>
                <c:pt idx="2107">
                  <c:v>0.877045261095094</c:v>
                </c:pt>
                <c:pt idx="2108">
                  <c:v>0.877045261095094</c:v>
                </c:pt>
                <c:pt idx="2109">
                  <c:v>0.877045261095094</c:v>
                </c:pt>
                <c:pt idx="2110">
                  <c:v>0.877045261095094</c:v>
                </c:pt>
                <c:pt idx="2111">
                  <c:v>0.877045261095094</c:v>
                </c:pt>
                <c:pt idx="2112">
                  <c:v>0.877045261095094</c:v>
                </c:pt>
                <c:pt idx="2113">
                  <c:v>0.877045261095094</c:v>
                </c:pt>
                <c:pt idx="2114">
                  <c:v>0.877045261095094</c:v>
                </c:pt>
                <c:pt idx="2115">
                  <c:v>0.877045261095094</c:v>
                </c:pt>
                <c:pt idx="2116">
                  <c:v>0.863383623438993</c:v>
                </c:pt>
                <c:pt idx="2117">
                  <c:v>0.863383623438993</c:v>
                </c:pt>
                <c:pt idx="2118">
                  <c:v>0.877045261095094</c:v>
                </c:pt>
                <c:pt idx="2119">
                  <c:v>0.877045261095094</c:v>
                </c:pt>
                <c:pt idx="2120">
                  <c:v>0.883876079923144</c:v>
                </c:pt>
                <c:pt idx="2121">
                  <c:v>0.883876079923144</c:v>
                </c:pt>
                <c:pt idx="2122">
                  <c:v>0.877045261095094</c:v>
                </c:pt>
                <c:pt idx="2123">
                  <c:v>0.870214442267043</c:v>
                </c:pt>
                <c:pt idx="2124">
                  <c:v>0.877045261095094</c:v>
                </c:pt>
                <c:pt idx="2125">
                  <c:v>0.883876079923144</c:v>
                </c:pt>
                <c:pt idx="2126">
                  <c:v>0.883876079923144</c:v>
                </c:pt>
                <c:pt idx="2127">
                  <c:v>0.877045261095094</c:v>
                </c:pt>
                <c:pt idx="2128">
                  <c:v>0.877045261095094</c:v>
                </c:pt>
                <c:pt idx="2129">
                  <c:v>0.877045261095094</c:v>
                </c:pt>
                <c:pt idx="2130">
                  <c:v>0.883876079923144</c:v>
                </c:pt>
                <c:pt idx="2131">
                  <c:v>0.883876079923144</c:v>
                </c:pt>
                <c:pt idx="2132">
                  <c:v>0.883876079923144</c:v>
                </c:pt>
                <c:pt idx="2133">
                  <c:v>0.877045261095094</c:v>
                </c:pt>
                <c:pt idx="2134">
                  <c:v>0.883876079923144</c:v>
                </c:pt>
                <c:pt idx="2135">
                  <c:v>0.883876079923144</c:v>
                </c:pt>
                <c:pt idx="2136">
                  <c:v>0.883876079923144</c:v>
                </c:pt>
                <c:pt idx="2137">
                  <c:v>0.883876079923144</c:v>
                </c:pt>
                <c:pt idx="2138">
                  <c:v>0.883876079923144</c:v>
                </c:pt>
                <c:pt idx="2139">
                  <c:v>0.877045261095094</c:v>
                </c:pt>
                <c:pt idx="2140">
                  <c:v>0.870214442267043</c:v>
                </c:pt>
                <c:pt idx="2141">
                  <c:v>0.870214442267043</c:v>
                </c:pt>
                <c:pt idx="2142">
                  <c:v>0.883876079923144</c:v>
                </c:pt>
                <c:pt idx="2143">
                  <c:v>0.883876079923144</c:v>
                </c:pt>
                <c:pt idx="2144">
                  <c:v>0.890706898751194</c:v>
                </c:pt>
                <c:pt idx="2145">
                  <c:v>0.883876079923144</c:v>
                </c:pt>
                <c:pt idx="2146">
                  <c:v>0.883876079923144</c:v>
                </c:pt>
                <c:pt idx="2147">
                  <c:v>0.883876079923144</c:v>
                </c:pt>
                <c:pt idx="2148">
                  <c:v>0.883876079923144</c:v>
                </c:pt>
                <c:pt idx="2149">
                  <c:v>0.883876079923144</c:v>
                </c:pt>
                <c:pt idx="2150">
                  <c:v>0.890706898751194</c:v>
                </c:pt>
                <c:pt idx="2151">
                  <c:v>0.883876079923144</c:v>
                </c:pt>
                <c:pt idx="2152">
                  <c:v>0.883876079923144</c:v>
                </c:pt>
                <c:pt idx="2153">
                  <c:v>0.883876079923144</c:v>
                </c:pt>
                <c:pt idx="2154">
                  <c:v>0.883876079923144</c:v>
                </c:pt>
                <c:pt idx="2155">
                  <c:v>0.883876079923144</c:v>
                </c:pt>
                <c:pt idx="2156">
                  <c:v>0.890706898751194</c:v>
                </c:pt>
                <c:pt idx="2157">
                  <c:v>0.877045261095094</c:v>
                </c:pt>
                <c:pt idx="2158">
                  <c:v>0.870214442267043</c:v>
                </c:pt>
                <c:pt idx="2159">
                  <c:v>0.883876079923144</c:v>
                </c:pt>
                <c:pt idx="2160">
                  <c:v>0.883876079923144</c:v>
                </c:pt>
                <c:pt idx="2161">
                  <c:v>0.890706898751194</c:v>
                </c:pt>
                <c:pt idx="2162">
                  <c:v>0.890706898751194</c:v>
                </c:pt>
                <c:pt idx="2163">
                  <c:v>0.883876079923144</c:v>
                </c:pt>
                <c:pt idx="2164">
                  <c:v>0.883876079923144</c:v>
                </c:pt>
                <c:pt idx="2165">
                  <c:v>0.890706898751194</c:v>
                </c:pt>
                <c:pt idx="2166">
                  <c:v>0.890706898751194</c:v>
                </c:pt>
                <c:pt idx="2167">
                  <c:v>0.890706898751194</c:v>
                </c:pt>
                <c:pt idx="2168">
                  <c:v>0.890706898751194</c:v>
                </c:pt>
                <c:pt idx="2169">
                  <c:v>0.890706898751194</c:v>
                </c:pt>
                <c:pt idx="2170">
                  <c:v>0.890706898751194</c:v>
                </c:pt>
                <c:pt idx="2171">
                  <c:v>0.890706898751194</c:v>
                </c:pt>
                <c:pt idx="2172">
                  <c:v>0.890706898751194</c:v>
                </c:pt>
                <c:pt idx="2173">
                  <c:v>0.890706898751194</c:v>
                </c:pt>
                <c:pt idx="2174">
                  <c:v>0.890706898751194</c:v>
                </c:pt>
                <c:pt idx="2175">
                  <c:v>0.890706898751194</c:v>
                </c:pt>
                <c:pt idx="2176">
                  <c:v>0.890706898751194</c:v>
                </c:pt>
                <c:pt idx="2177">
                  <c:v>0.883876079923144</c:v>
                </c:pt>
                <c:pt idx="2178">
                  <c:v>0.883876079923144</c:v>
                </c:pt>
                <c:pt idx="2179">
                  <c:v>0.890706898751194</c:v>
                </c:pt>
                <c:pt idx="2180">
                  <c:v>0.890706898751194</c:v>
                </c:pt>
                <c:pt idx="2181">
                  <c:v>0.890706898751194</c:v>
                </c:pt>
                <c:pt idx="2182">
                  <c:v>0.890706898751194</c:v>
                </c:pt>
                <c:pt idx="2183">
                  <c:v>0.890706898751194</c:v>
                </c:pt>
                <c:pt idx="2184">
                  <c:v>0.890706898751194</c:v>
                </c:pt>
                <c:pt idx="2185">
                  <c:v>0.890706898751194</c:v>
                </c:pt>
                <c:pt idx="2186">
                  <c:v>0.877045261095094</c:v>
                </c:pt>
                <c:pt idx="2187">
                  <c:v>0.883876079923144</c:v>
                </c:pt>
                <c:pt idx="2188">
                  <c:v>0.890706898751194</c:v>
                </c:pt>
                <c:pt idx="2189">
                  <c:v>0.890706898751194</c:v>
                </c:pt>
                <c:pt idx="2190">
                  <c:v>0.890706898751194</c:v>
                </c:pt>
                <c:pt idx="2191">
                  <c:v>0.877045261095094</c:v>
                </c:pt>
                <c:pt idx="2192">
                  <c:v>0.883876079923144</c:v>
                </c:pt>
                <c:pt idx="2193">
                  <c:v>0.883876079923144</c:v>
                </c:pt>
                <c:pt idx="2194">
                  <c:v>0.890706898751194</c:v>
                </c:pt>
                <c:pt idx="2195">
                  <c:v>0.890706898751194</c:v>
                </c:pt>
                <c:pt idx="2196">
                  <c:v>0.890706898751194</c:v>
                </c:pt>
                <c:pt idx="2197">
                  <c:v>0.890706898751194</c:v>
                </c:pt>
                <c:pt idx="2198">
                  <c:v>0.897537717579245</c:v>
                </c:pt>
                <c:pt idx="2199">
                  <c:v>0.883876079923144</c:v>
                </c:pt>
                <c:pt idx="2200">
                  <c:v>0.890706898751194</c:v>
                </c:pt>
                <c:pt idx="2201">
                  <c:v>0.890706898751194</c:v>
                </c:pt>
                <c:pt idx="2202">
                  <c:v>0.890706898751194</c:v>
                </c:pt>
                <c:pt idx="2203">
                  <c:v>0.890706898751194</c:v>
                </c:pt>
                <c:pt idx="2204">
                  <c:v>0.890706898751194</c:v>
                </c:pt>
                <c:pt idx="2205">
                  <c:v>0.890706898751194</c:v>
                </c:pt>
                <c:pt idx="2206">
                  <c:v>0.897537717579245</c:v>
                </c:pt>
                <c:pt idx="2207">
                  <c:v>0.890706898751194</c:v>
                </c:pt>
                <c:pt idx="2208">
                  <c:v>0.890706898751194</c:v>
                </c:pt>
                <c:pt idx="2209">
                  <c:v>0.890706898751194</c:v>
                </c:pt>
                <c:pt idx="2210">
                  <c:v>0.897537717579245</c:v>
                </c:pt>
                <c:pt idx="2211">
                  <c:v>0.897537717579245</c:v>
                </c:pt>
                <c:pt idx="2212">
                  <c:v>0.897537717579245</c:v>
                </c:pt>
                <c:pt idx="2213">
                  <c:v>0.890706898751194</c:v>
                </c:pt>
                <c:pt idx="2214">
                  <c:v>0.890706898751194</c:v>
                </c:pt>
                <c:pt idx="2215">
                  <c:v>0.890706898751194</c:v>
                </c:pt>
                <c:pt idx="2216">
                  <c:v>0.890706898751194</c:v>
                </c:pt>
                <c:pt idx="2217">
                  <c:v>0.877045261095094</c:v>
                </c:pt>
                <c:pt idx="2218">
                  <c:v>0.877045261095094</c:v>
                </c:pt>
                <c:pt idx="2219">
                  <c:v>0.883876079923144</c:v>
                </c:pt>
                <c:pt idx="2220">
                  <c:v>0.890706898751194</c:v>
                </c:pt>
                <c:pt idx="2221">
                  <c:v>0.890706898751194</c:v>
                </c:pt>
                <c:pt idx="2222">
                  <c:v>0.897537717579245</c:v>
                </c:pt>
                <c:pt idx="2223">
                  <c:v>0.897537717579245</c:v>
                </c:pt>
                <c:pt idx="2224">
                  <c:v>0.890706898751194</c:v>
                </c:pt>
                <c:pt idx="2225">
                  <c:v>0.890706898751194</c:v>
                </c:pt>
                <c:pt idx="2226">
                  <c:v>0.897537717579245</c:v>
                </c:pt>
                <c:pt idx="2227">
                  <c:v>0.897537717579245</c:v>
                </c:pt>
                <c:pt idx="2228">
                  <c:v>0.897537717579245</c:v>
                </c:pt>
                <c:pt idx="2229">
                  <c:v>0.890706898751194</c:v>
                </c:pt>
                <c:pt idx="2230">
                  <c:v>0.897537717579245</c:v>
                </c:pt>
                <c:pt idx="2231">
                  <c:v>0.897537717579245</c:v>
                </c:pt>
                <c:pt idx="2232">
                  <c:v>0.897537717579245</c:v>
                </c:pt>
                <c:pt idx="2233">
                  <c:v>0.890706898751194</c:v>
                </c:pt>
                <c:pt idx="2234">
                  <c:v>0.897537717579245</c:v>
                </c:pt>
                <c:pt idx="2235">
                  <c:v>0.897537717579245</c:v>
                </c:pt>
                <c:pt idx="2236">
                  <c:v>0.890706898751194</c:v>
                </c:pt>
                <c:pt idx="2237">
                  <c:v>0.890706898751194</c:v>
                </c:pt>
                <c:pt idx="2238">
                  <c:v>0.890706898751194</c:v>
                </c:pt>
                <c:pt idx="2239">
                  <c:v>0.897537717579245</c:v>
                </c:pt>
                <c:pt idx="2240">
                  <c:v>0.890706898751194</c:v>
                </c:pt>
                <c:pt idx="2241">
                  <c:v>0.897537717579245</c:v>
                </c:pt>
                <c:pt idx="2242">
                  <c:v>0.897537717579245</c:v>
                </c:pt>
                <c:pt idx="2243">
                  <c:v>0.897537717579245</c:v>
                </c:pt>
                <c:pt idx="2244">
                  <c:v>0.897537717579245</c:v>
                </c:pt>
                <c:pt idx="2245">
                  <c:v>0.890706898751194</c:v>
                </c:pt>
                <c:pt idx="2246">
                  <c:v>0.897537717579245</c:v>
                </c:pt>
                <c:pt idx="2247">
                  <c:v>0.877045261095094</c:v>
                </c:pt>
                <c:pt idx="2248">
                  <c:v>0.883876079923144</c:v>
                </c:pt>
                <c:pt idx="2249">
                  <c:v>0.890706898751194</c:v>
                </c:pt>
                <c:pt idx="2250">
                  <c:v>0.890706898751194</c:v>
                </c:pt>
                <c:pt idx="2251">
                  <c:v>0.897537717579245</c:v>
                </c:pt>
                <c:pt idx="2252">
                  <c:v>0.890706898751194</c:v>
                </c:pt>
                <c:pt idx="2253">
                  <c:v>0.883876079923144</c:v>
                </c:pt>
                <c:pt idx="2254">
                  <c:v>0.890706898751194</c:v>
                </c:pt>
                <c:pt idx="2255">
                  <c:v>0.883876079923144</c:v>
                </c:pt>
                <c:pt idx="2256">
                  <c:v>0.883876079923144</c:v>
                </c:pt>
                <c:pt idx="2257">
                  <c:v>0.890706898751194</c:v>
                </c:pt>
                <c:pt idx="2258">
                  <c:v>0.883876079923144</c:v>
                </c:pt>
                <c:pt idx="2259">
                  <c:v>0.890706898751194</c:v>
                </c:pt>
                <c:pt idx="2260">
                  <c:v>0.897537717579245</c:v>
                </c:pt>
                <c:pt idx="2261">
                  <c:v>0.897537717579245</c:v>
                </c:pt>
                <c:pt idx="2262">
                  <c:v>0.897537717579245</c:v>
                </c:pt>
                <c:pt idx="2263">
                  <c:v>0.897537717579245</c:v>
                </c:pt>
                <c:pt idx="2264">
                  <c:v>0.897537717579245</c:v>
                </c:pt>
                <c:pt idx="2265">
                  <c:v>0.897537717579245</c:v>
                </c:pt>
                <c:pt idx="2266">
                  <c:v>0.890706898751194</c:v>
                </c:pt>
                <c:pt idx="2267">
                  <c:v>0.897537717579245</c:v>
                </c:pt>
                <c:pt idx="2268">
                  <c:v>0.890706898751194</c:v>
                </c:pt>
                <c:pt idx="2269">
                  <c:v>0.897537717579245</c:v>
                </c:pt>
                <c:pt idx="2270">
                  <c:v>0.897537717579245</c:v>
                </c:pt>
                <c:pt idx="2271">
                  <c:v>0.897537717579245</c:v>
                </c:pt>
                <c:pt idx="2272">
                  <c:v>0.897537717579245</c:v>
                </c:pt>
                <c:pt idx="2273">
                  <c:v>0.897537717579245</c:v>
                </c:pt>
                <c:pt idx="2274">
                  <c:v>0.897537717579245</c:v>
                </c:pt>
                <c:pt idx="2275">
                  <c:v>0.890706898751194</c:v>
                </c:pt>
                <c:pt idx="2276">
                  <c:v>0.897537717579245</c:v>
                </c:pt>
                <c:pt idx="2277">
                  <c:v>0.897537717579245</c:v>
                </c:pt>
                <c:pt idx="2278">
                  <c:v>0.897537717579245</c:v>
                </c:pt>
                <c:pt idx="2279">
                  <c:v>0.890706898751194</c:v>
                </c:pt>
                <c:pt idx="2280">
                  <c:v>0.897537717579245</c:v>
                </c:pt>
                <c:pt idx="2281">
                  <c:v>0.890706898751194</c:v>
                </c:pt>
                <c:pt idx="2282">
                  <c:v>0.897537717579245</c:v>
                </c:pt>
                <c:pt idx="2283">
                  <c:v>0.897537717579245</c:v>
                </c:pt>
                <c:pt idx="2284">
                  <c:v>0.897537717579245</c:v>
                </c:pt>
                <c:pt idx="2285">
                  <c:v>0.897537717579245</c:v>
                </c:pt>
                <c:pt idx="2286">
                  <c:v>0.897537717579245</c:v>
                </c:pt>
                <c:pt idx="2287">
                  <c:v>0.897537717579245</c:v>
                </c:pt>
                <c:pt idx="2288">
                  <c:v>0.883876079923144</c:v>
                </c:pt>
                <c:pt idx="2289">
                  <c:v>0.890706898751194</c:v>
                </c:pt>
                <c:pt idx="2290">
                  <c:v>0.890706898751194</c:v>
                </c:pt>
                <c:pt idx="2291">
                  <c:v>0.890706898751194</c:v>
                </c:pt>
                <c:pt idx="2292">
                  <c:v>0.897537717579245</c:v>
                </c:pt>
                <c:pt idx="2293">
                  <c:v>0.897537717579245</c:v>
                </c:pt>
                <c:pt idx="2294">
                  <c:v>0.897537717579245</c:v>
                </c:pt>
                <c:pt idx="2295">
                  <c:v>0.897537717579245</c:v>
                </c:pt>
                <c:pt idx="2296">
                  <c:v>0.897537717579245</c:v>
                </c:pt>
                <c:pt idx="2297">
                  <c:v>0.897537717579245</c:v>
                </c:pt>
                <c:pt idx="2298">
                  <c:v>0.897537717579245</c:v>
                </c:pt>
                <c:pt idx="2299">
                  <c:v>0.897537717579245</c:v>
                </c:pt>
                <c:pt idx="2300">
                  <c:v>0.890706898751194</c:v>
                </c:pt>
                <c:pt idx="2301">
                  <c:v>0.883876079923144</c:v>
                </c:pt>
                <c:pt idx="2302">
                  <c:v>0.890706898751194</c:v>
                </c:pt>
                <c:pt idx="2303">
                  <c:v>0.897537717579245</c:v>
                </c:pt>
                <c:pt idx="2304">
                  <c:v>0.890706898751194</c:v>
                </c:pt>
                <c:pt idx="2305">
                  <c:v>0.897537717579245</c:v>
                </c:pt>
                <c:pt idx="2306">
                  <c:v>0.877045261095094</c:v>
                </c:pt>
                <c:pt idx="2307">
                  <c:v>0.890706898751194</c:v>
                </c:pt>
                <c:pt idx="2308">
                  <c:v>0.890706898751194</c:v>
                </c:pt>
                <c:pt idx="2309">
                  <c:v>0.897537717579245</c:v>
                </c:pt>
                <c:pt idx="2310">
                  <c:v>0.897537717579245</c:v>
                </c:pt>
                <c:pt idx="2311">
                  <c:v>0.897537717579245</c:v>
                </c:pt>
                <c:pt idx="2312">
                  <c:v>0.897537717579245</c:v>
                </c:pt>
                <c:pt idx="2313">
                  <c:v>0.890706898751194</c:v>
                </c:pt>
                <c:pt idx="2314">
                  <c:v>0.897537717579245</c:v>
                </c:pt>
                <c:pt idx="2315">
                  <c:v>0.897537717579245</c:v>
                </c:pt>
                <c:pt idx="2316">
                  <c:v>0.897537717579245</c:v>
                </c:pt>
                <c:pt idx="2317">
                  <c:v>0.897537717579245</c:v>
                </c:pt>
                <c:pt idx="2318">
                  <c:v>0.897537717579245</c:v>
                </c:pt>
                <c:pt idx="2319">
                  <c:v>0.897537717579245</c:v>
                </c:pt>
                <c:pt idx="2320">
                  <c:v>0.897537717579245</c:v>
                </c:pt>
                <c:pt idx="2321">
                  <c:v>0.904368536407295</c:v>
                </c:pt>
                <c:pt idx="2322">
                  <c:v>0.897537717579245</c:v>
                </c:pt>
                <c:pt idx="2323">
                  <c:v>0.897537717579245</c:v>
                </c:pt>
                <c:pt idx="2324">
                  <c:v>0.897537717579245</c:v>
                </c:pt>
                <c:pt idx="2325">
                  <c:v>0.897537717579245</c:v>
                </c:pt>
                <c:pt idx="2326">
                  <c:v>0.897537717579245</c:v>
                </c:pt>
                <c:pt idx="2327">
                  <c:v>0.897537717579245</c:v>
                </c:pt>
                <c:pt idx="2328">
                  <c:v>0.890706898751194</c:v>
                </c:pt>
                <c:pt idx="2329">
                  <c:v>0.890706898751194</c:v>
                </c:pt>
                <c:pt idx="2330">
                  <c:v>0.897537717579245</c:v>
                </c:pt>
                <c:pt idx="2331">
                  <c:v>0.897537717579245</c:v>
                </c:pt>
                <c:pt idx="2332">
                  <c:v>0.897537717579245</c:v>
                </c:pt>
                <c:pt idx="2333">
                  <c:v>0.897537717579245</c:v>
                </c:pt>
                <c:pt idx="2334">
                  <c:v>0.897537717579245</c:v>
                </c:pt>
                <c:pt idx="2335">
                  <c:v>0.897537717579245</c:v>
                </c:pt>
                <c:pt idx="2336">
                  <c:v>0.897537717579245</c:v>
                </c:pt>
                <c:pt idx="2337">
                  <c:v>0.897537717579245</c:v>
                </c:pt>
                <c:pt idx="2338">
                  <c:v>0.897537717579245</c:v>
                </c:pt>
                <c:pt idx="2339">
                  <c:v>0.897537717579245</c:v>
                </c:pt>
                <c:pt idx="2340">
                  <c:v>0.897537717579245</c:v>
                </c:pt>
                <c:pt idx="2341">
                  <c:v>0.897537717579245</c:v>
                </c:pt>
                <c:pt idx="2342">
                  <c:v>0.890706898751194</c:v>
                </c:pt>
                <c:pt idx="2343">
                  <c:v>0.897537717579245</c:v>
                </c:pt>
                <c:pt idx="2344">
                  <c:v>0.897537717579245</c:v>
                </c:pt>
                <c:pt idx="2345">
                  <c:v>0.904368536407295</c:v>
                </c:pt>
                <c:pt idx="2346">
                  <c:v>0.897537717579245</c:v>
                </c:pt>
                <c:pt idx="2347">
                  <c:v>0.904368536407295</c:v>
                </c:pt>
                <c:pt idx="2348">
                  <c:v>0.897537717579245</c:v>
                </c:pt>
                <c:pt idx="2349">
                  <c:v>0.897537717579245</c:v>
                </c:pt>
                <c:pt idx="2350">
                  <c:v>0.897537717579245</c:v>
                </c:pt>
                <c:pt idx="2351">
                  <c:v>0.897537717579245</c:v>
                </c:pt>
                <c:pt idx="2352">
                  <c:v>0.904368536407295</c:v>
                </c:pt>
                <c:pt idx="2353">
                  <c:v>0.897537717579245</c:v>
                </c:pt>
                <c:pt idx="2354">
                  <c:v>0.904368536407295</c:v>
                </c:pt>
                <c:pt idx="2355">
                  <c:v>0.897537717579245</c:v>
                </c:pt>
                <c:pt idx="2356">
                  <c:v>0.904368536407295</c:v>
                </c:pt>
                <c:pt idx="2357">
                  <c:v>0.904368536407295</c:v>
                </c:pt>
                <c:pt idx="2358">
                  <c:v>0.897537717579245</c:v>
                </c:pt>
                <c:pt idx="2359">
                  <c:v>0.897537717579245</c:v>
                </c:pt>
                <c:pt idx="2360">
                  <c:v>0.897537717579245</c:v>
                </c:pt>
                <c:pt idx="2361">
                  <c:v>0.897537717579245</c:v>
                </c:pt>
                <c:pt idx="2362">
                  <c:v>0.904368536407295</c:v>
                </c:pt>
                <c:pt idx="2363">
                  <c:v>0.904368536407295</c:v>
                </c:pt>
                <c:pt idx="2364">
                  <c:v>0.904368536407295</c:v>
                </c:pt>
                <c:pt idx="2365">
                  <c:v>0.897537717579245</c:v>
                </c:pt>
                <c:pt idx="2366">
                  <c:v>0.897537717579245</c:v>
                </c:pt>
                <c:pt idx="2367">
                  <c:v>0.890706898751194</c:v>
                </c:pt>
                <c:pt idx="2368">
                  <c:v>0.897537717579245</c:v>
                </c:pt>
                <c:pt idx="2369">
                  <c:v>0.904368536407295</c:v>
                </c:pt>
                <c:pt idx="2370">
                  <c:v>0.897537717579245</c:v>
                </c:pt>
                <c:pt idx="2371">
                  <c:v>0.897537717579245</c:v>
                </c:pt>
                <c:pt idx="2372">
                  <c:v>0.904368536407295</c:v>
                </c:pt>
                <c:pt idx="2373">
                  <c:v>0.897537717579245</c:v>
                </c:pt>
                <c:pt idx="2374">
                  <c:v>0.897537717579245</c:v>
                </c:pt>
                <c:pt idx="2375">
                  <c:v>0.897537717579245</c:v>
                </c:pt>
                <c:pt idx="2376">
                  <c:v>0.890706898751194</c:v>
                </c:pt>
                <c:pt idx="2377">
                  <c:v>0.897537717579245</c:v>
                </c:pt>
                <c:pt idx="2378">
                  <c:v>0.897537717579245</c:v>
                </c:pt>
                <c:pt idx="2379">
                  <c:v>0.897537717579245</c:v>
                </c:pt>
                <c:pt idx="2380">
                  <c:v>0.897537717579245</c:v>
                </c:pt>
                <c:pt idx="2381">
                  <c:v>0.897537717579245</c:v>
                </c:pt>
                <c:pt idx="2382">
                  <c:v>0.904368536407295</c:v>
                </c:pt>
                <c:pt idx="2383">
                  <c:v>0.897537717579245</c:v>
                </c:pt>
                <c:pt idx="2384">
                  <c:v>0.897537717579245</c:v>
                </c:pt>
                <c:pt idx="2385">
                  <c:v>0.897537717579245</c:v>
                </c:pt>
                <c:pt idx="2386">
                  <c:v>0.897537717579245</c:v>
                </c:pt>
                <c:pt idx="2387">
                  <c:v>0.897537717579245</c:v>
                </c:pt>
                <c:pt idx="2388">
                  <c:v>0.897537717579245</c:v>
                </c:pt>
                <c:pt idx="2389">
                  <c:v>0.890706898751194</c:v>
                </c:pt>
                <c:pt idx="2390">
                  <c:v>0.897537717579245</c:v>
                </c:pt>
                <c:pt idx="2391">
                  <c:v>0.897537717579245</c:v>
                </c:pt>
                <c:pt idx="2392">
                  <c:v>0.904368536407295</c:v>
                </c:pt>
                <c:pt idx="2393">
                  <c:v>0.897537717579245</c:v>
                </c:pt>
                <c:pt idx="2394">
                  <c:v>0.897537717579245</c:v>
                </c:pt>
                <c:pt idx="2395">
                  <c:v>0.897537717579245</c:v>
                </c:pt>
                <c:pt idx="2396">
                  <c:v>0.904368536407295</c:v>
                </c:pt>
                <c:pt idx="2397">
                  <c:v>0.897537717579245</c:v>
                </c:pt>
                <c:pt idx="2398">
                  <c:v>0.897537717579245</c:v>
                </c:pt>
                <c:pt idx="2399">
                  <c:v>0.904368536407295</c:v>
                </c:pt>
                <c:pt idx="2400">
                  <c:v>0.897537717579245</c:v>
                </c:pt>
                <c:pt idx="2401">
                  <c:v>0.904368536407295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2217896"/>
        <c:axId val="2086944184"/>
      </c:scatterChart>
      <c:valAx>
        <c:axId val="2132217896"/>
        <c:scaling>
          <c:orientation val="minMax"/>
          <c:max val="8.0"/>
          <c:min val="-8.0"/>
        </c:scaling>
        <c:delete val="1"/>
        <c:axPos val="b"/>
        <c:numFmt formatCode="General" sourceLinked="1"/>
        <c:majorTickMark val="none"/>
        <c:minorTickMark val="none"/>
        <c:tickLblPos val="nextTo"/>
        <c:crossAx val="2086944184"/>
        <c:crosses val="autoZero"/>
        <c:crossBetween val="midCat"/>
      </c:valAx>
      <c:valAx>
        <c:axId val="2086944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2217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76335744865997"/>
          <c:y val="0.0296901388694595"/>
          <c:w val="0.905338788633337"/>
          <c:h val="0.86633856939080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none"/>
          </c:marker>
          <c:xVal>
            <c:numRef>
              <c:f>Sheet1!$F$1:$F$2402</c:f>
              <c:numCache>
                <c:formatCode>General</c:formatCode>
                <c:ptCount val="2402"/>
                <c:pt idx="0">
                  <c:v>7.980198019802003</c:v>
                </c:pt>
                <c:pt idx="1">
                  <c:v>7.973597359736004</c:v>
                </c:pt>
                <c:pt idx="2">
                  <c:v>7.966996699670005</c:v>
                </c:pt>
                <c:pt idx="3">
                  <c:v>7.960396039604006</c:v>
                </c:pt>
                <c:pt idx="4">
                  <c:v>7.953795379537894</c:v>
                </c:pt>
                <c:pt idx="5">
                  <c:v>7.947194719471895</c:v>
                </c:pt>
                <c:pt idx="6">
                  <c:v>7.940594059405885</c:v>
                </c:pt>
                <c:pt idx="7">
                  <c:v>7.933993399339898</c:v>
                </c:pt>
                <c:pt idx="8">
                  <c:v>7.927392739273898</c:v>
                </c:pt>
                <c:pt idx="9">
                  <c:v>7.920792079207898</c:v>
                </c:pt>
                <c:pt idx="10">
                  <c:v>7.9141914191419</c:v>
                </c:pt>
                <c:pt idx="11">
                  <c:v>7.907590759075894</c:v>
                </c:pt>
                <c:pt idx="12">
                  <c:v>7.900990099009903</c:v>
                </c:pt>
                <c:pt idx="13">
                  <c:v>7.894389438943904</c:v>
                </c:pt>
                <c:pt idx="14">
                  <c:v>7.887788778877886</c:v>
                </c:pt>
                <c:pt idx="15">
                  <c:v>7.881188118811906</c:v>
                </c:pt>
                <c:pt idx="16">
                  <c:v>7.874587458745881</c:v>
                </c:pt>
                <c:pt idx="17">
                  <c:v>7.867986798679875</c:v>
                </c:pt>
                <c:pt idx="18">
                  <c:v>7.861386138613895</c:v>
                </c:pt>
                <c:pt idx="19">
                  <c:v>7.854785478547765</c:v>
                </c:pt>
                <c:pt idx="20">
                  <c:v>7.848184818481769</c:v>
                </c:pt>
                <c:pt idx="21">
                  <c:v>7.841584158415773</c:v>
                </c:pt>
                <c:pt idx="22">
                  <c:v>7.8349834983498</c:v>
                </c:pt>
                <c:pt idx="23">
                  <c:v>7.828382838283781</c:v>
                </c:pt>
                <c:pt idx="24">
                  <c:v>7.821782178217785</c:v>
                </c:pt>
                <c:pt idx="25">
                  <c:v>7.815181518151776</c:v>
                </c:pt>
                <c:pt idx="26">
                  <c:v>7.808580858085768</c:v>
                </c:pt>
                <c:pt idx="27">
                  <c:v>7.801980198019805</c:v>
                </c:pt>
                <c:pt idx="28">
                  <c:v>7.795379537953806</c:v>
                </c:pt>
                <c:pt idx="29">
                  <c:v>7.788778877887776</c:v>
                </c:pt>
                <c:pt idx="30">
                  <c:v>7.782178217821785</c:v>
                </c:pt>
                <c:pt idx="31">
                  <c:v>7.775577557755774</c:v>
                </c:pt>
                <c:pt idx="32">
                  <c:v>7.768976897689778</c:v>
                </c:pt>
                <c:pt idx="33">
                  <c:v>7.762376237623781</c:v>
                </c:pt>
                <c:pt idx="34">
                  <c:v>7.755775577557773</c:v>
                </c:pt>
                <c:pt idx="35">
                  <c:v>7.749174917491699</c:v>
                </c:pt>
                <c:pt idx="36">
                  <c:v>7.742574257425674</c:v>
                </c:pt>
                <c:pt idx="37">
                  <c:v>7.735973597359703</c:v>
                </c:pt>
                <c:pt idx="38">
                  <c:v>7.729372937293704</c:v>
                </c:pt>
                <c:pt idx="39">
                  <c:v>7.722772277227686</c:v>
                </c:pt>
                <c:pt idx="40">
                  <c:v>7.716171617161706</c:v>
                </c:pt>
                <c:pt idx="41">
                  <c:v>7.709570957095694</c:v>
                </c:pt>
                <c:pt idx="42">
                  <c:v>7.702970297029694</c:v>
                </c:pt>
                <c:pt idx="43">
                  <c:v>7.696369636963694</c:v>
                </c:pt>
                <c:pt idx="44">
                  <c:v>7.689768976897696</c:v>
                </c:pt>
                <c:pt idx="45">
                  <c:v>7.683168316831697</c:v>
                </c:pt>
                <c:pt idx="46">
                  <c:v>7.676567656765695</c:v>
                </c:pt>
                <c:pt idx="47">
                  <c:v>7.669966996699697</c:v>
                </c:pt>
                <c:pt idx="48">
                  <c:v>7.663366336633698</c:v>
                </c:pt>
                <c:pt idx="49">
                  <c:v>7.656765676567685</c:v>
                </c:pt>
                <c:pt idx="50">
                  <c:v>7.650165016501586</c:v>
                </c:pt>
                <c:pt idx="51">
                  <c:v>7.643564356435577</c:v>
                </c:pt>
                <c:pt idx="52">
                  <c:v>7.636963696369606</c:v>
                </c:pt>
                <c:pt idx="53">
                  <c:v>7.630363036303608</c:v>
                </c:pt>
                <c:pt idx="54">
                  <c:v>7.623762376237576</c:v>
                </c:pt>
                <c:pt idx="55">
                  <c:v>7.617161716171584</c:v>
                </c:pt>
                <c:pt idx="56">
                  <c:v>7.610561056105574</c:v>
                </c:pt>
                <c:pt idx="57">
                  <c:v>7.603960396039596</c:v>
                </c:pt>
                <c:pt idx="58">
                  <c:v>7.597359735973597</c:v>
                </c:pt>
                <c:pt idx="59">
                  <c:v>7.590759075907599</c:v>
                </c:pt>
                <c:pt idx="60">
                  <c:v>7.5841584158416</c:v>
                </c:pt>
                <c:pt idx="61">
                  <c:v>7.577557755775601</c:v>
                </c:pt>
                <c:pt idx="62">
                  <c:v>7.570957095709601</c:v>
                </c:pt>
                <c:pt idx="63">
                  <c:v>7.564356435643603</c:v>
                </c:pt>
                <c:pt idx="64">
                  <c:v>7.557755775577604</c:v>
                </c:pt>
                <c:pt idx="65">
                  <c:v>7.551155115511505</c:v>
                </c:pt>
                <c:pt idx="66">
                  <c:v>7.544554455445486</c:v>
                </c:pt>
                <c:pt idx="67">
                  <c:v>7.537953795379494</c:v>
                </c:pt>
                <c:pt idx="68">
                  <c:v>7.5313531353135</c:v>
                </c:pt>
                <c:pt idx="69">
                  <c:v>7.524752475247479</c:v>
                </c:pt>
                <c:pt idx="70">
                  <c:v>7.518151815181485</c:v>
                </c:pt>
                <c:pt idx="71">
                  <c:v>7.511551155115495</c:v>
                </c:pt>
                <c:pt idx="72">
                  <c:v>7.504950495049497</c:v>
                </c:pt>
                <c:pt idx="73">
                  <c:v>7.4983498349835</c:v>
                </c:pt>
                <c:pt idx="74">
                  <c:v>7.4917491749175</c:v>
                </c:pt>
                <c:pt idx="75">
                  <c:v>7.485148514851502</c:v>
                </c:pt>
                <c:pt idx="76">
                  <c:v>7.478547854785504</c:v>
                </c:pt>
                <c:pt idx="77">
                  <c:v>7.47194719471951</c:v>
                </c:pt>
                <c:pt idx="78">
                  <c:v>7.465346534653505</c:v>
                </c:pt>
                <c:pt idx="79">
                  <c:v>7.458745874587507</c:v>
                </c:pt>
                <c:pt idx="80">
                  <c:v>7.452145214521394</c:v>
                </c:pt>
                <c:pt idx="81">
                  <c:v>7.445544554455394</c:v>
                </c:pt>
                <c:pt idx="82">
                  <c:v>7.4389438943894</c:v>
                </c:pt>
                <c:pt idx="83">
                  <c:v>7.4323432343234</c:v>
                </c:pt>
                <c:pt idx="84">
                  <c:v>7.425742574257399</c:v>
                </c:pt>
                <c:pt idx="85">
                  <c:v>7.4191419141914</c:v>
                </c:pt>
                <c:pt idx="86">
                  <c:v>7.412541254125395</c:v>
                </c:pt>
                <c:pt idx="87">
                  <c:v>7.405940594059402</c:v>
                </c:pt>
                <c:pt idx="88">
                  <c:v>7.399339933993403</c:v>
                </c:pt>
                <c:pt idx="89">
                  <c:v>7.392739273927387</c:v>
                </c:pt>
                <c:pt idx="90">
                  <c:v>7.386138613861405</c:v>
                </c:pt>
                <c:pt idx="91">
                  <c:v>7.379537953795404</c:v>
                </c:pt>
                <c:pt idx="92">
                  <c:v>7.372937293729389</c:v>
                </c:pt>
                <c:pt idx="93">
                  <c:v>7.366336633663394</c:v>
                </c:pt>
                <c:pt idx="94">
                  <c:v>7.359735973597385</c:v>
                </c:pt>
                <c:pt idx="95">
                  <c:v>7.353135313531284</c:v>
                </c:pt>
                <c:pt idx="96">
                  <c:v>7.346534653465275</c:v>
                </c:pt>
                <c:pt idx="97">
                  <c:v>7.3399339933993</c:v>
                </c:pt>
                <c:pt idx="98">
                  <c:v>7.3333333333333</c:v>
                </c:pt>
                <c:pt idx="99">
                  <c:v>7.326732673267284</c:v>
                </c:pt>
                <c:pt idx="100">
                  <c:v>7.320132013201301</c:v>
                </c:pt>
                <c:pt idx="101">
                  <c:v>7.313531353135281</c:v>
                </c:pt>
                <c:pt idx="102">
                  <c:v>7.306930693069304</c:v>
                </c:pt>
                <c:pt idx="103">
                  <c:v>7.300330033003305</c:v>
                </c:pt>
                <c:pt idx="104">
                  <c:v>7.293729372937306</c:v>
                </c:pt>
                <c:pt idx="105">
                  <c:v>7.287128712871294</c:v>
                </c:pt>
                <c:pt idx="106">
                  <c:v>7.280528052805295</c:v>
                </c:pt>
                <c:pt idx="107">
                  <c:v>7.273927392739295</c:v>
                </c:pt>
                <c:pt idx="108">
                  <c:v>7.267326732673297</c:v>
                </c:pt>
                <c:pt idx="109">
                  <c:v>7.260726072607294</c:v>
                </c:pt>
                <c:pt idx="110">
                  <c:v>7.254125412541295</c:v>
                </c:pt>
                <c:pt idx="111">
                  <c:v>7.247524752475194</c:v>
                </c:pt>
                <c:pt idx="112">
                  <c:v>7.240924092409202</c:v>
                </c:pt>
                <c:pt idx="113">
                  <c:v>7.234323432343202</c:v>
                </c:pt>
                <c:pt idx="114">
                  <c:v>7.227722772277204</c:v>
                </c:pt>
                <c:pt idx="115">
                  <c:v>7.221122112211205</c:v>
                </c:pt>
                <c:pt idx="116">
                  <c:v>7.214521452145195</c:v>
                </c:pt>
                <c:pt idx="117">
                  <c:v>7.207920792079193</c:v>
                </c:pt>
                <c:pt idx="118">
                  <c:v>7.2013201320132</c:v>
                </c:pt>
                <c:pt idx="119">
                  <c:v>7.194719471947184</c:v>
                </c:pt>
                <c:pt idx="120">
                  <c:v>7.188118811881194</c:v>
                </c:pt>
                <c:pt idx="121">
                  <c:v>7.181518151815196</c:v>
                </c:pt>
                <c:pt idx="122">
                  <c:v>7.174917491749198</c:v>
                </c:pt>
                <c:pt idx="123">
                  <c:v>7.168316831683184</c:v>
                </c:pt>
                <c:pt idx="124">
                  <c:v>7.161716171617194</c:v>
                </c:pt>
                <c:pt idx="125">
                  <c:v>7.15511551155118</c:v>
                </c:pt>
                <c:pt idx="126">
                  <c:v>7.148514851485066</c:v>
                </c:pt>
                <c:pt idx="127">
                  <c:v>7.141914191419104</c:v>
                </c:pt>
                <c:pt idx="128">
                  <c:v>7.135313531353105</c:v>
                </c:pt>
                <c:pt idx="129">
                  <c:v>7.128712871287083</c:v>
                </c:pt>
                <c:pt idx="130">
                  <c:v>7.12211221122107</c:v>
                </c:pt>
                <c:pt idx="131">
                  <c:v>7.115511551155061</c:v>
                </c:pt>
                <c:pt idx="132">
                  <c:v>7.108910891089077</c:v>
                </c:pt>
                <c:pt idx="133">
                  <c:v>7.10231023102308</c:v>
                </c:pt>
                <c:pt idx="134">
                  <c:v>7.095709570957085</c:v>
                </c:pt>
                <c:pt idx="135">
                  <c:v>7.089108910891099</c:v>
                </c:pt>
                <c:pt idx="136">
                  <c:v>7.08250825082508</c:v>
                </c:pt>
                <c:pt idx="137">
                  <c:v>7.075907590759101</c:v>
                </c:pt>
                <c:pt idx="138">
                  <c:v>7.069306930693102</c:v>
                </c:pt>
                <c:pt idx="139">
                  <c:v>7.062706270627081</c:v>
                </c:pt>
                <c:pt idx="140">
                  <c:v>7.056105610561104</c:v>
                </c:pt>
                <c:pt idx="141">
                  <c:v>7.049504950494994</c:v>
                </c:pt>
                <c:pt idx="142">
                  <c:v>7.042904290428974</c:v>
                </c:pt>
                <c:pt idx="143">
                  <c:v>7.036303630362994</c:v>
                </c:pt>
                <c:pt idx="144">
                  <c:v>7.029702970296984</c:v>
                </c:pt>
                <c:pt idx="145">
                  <c:v>7.023102310230994</c:v>
                </c:pt>
                <c:pt idx="146">
                  <c:v>7.016501650164995</c:v>
                </c:pt>
                <c:pt idx="147">
                  <c:v>7.009900990098997</c:v>
                </c:pt>
                <c:pt idx="148">
                  <c:v>7.003300330032999</c:v>
                </c:pt>
                <c:pt idx="149">
                  <c:v>6.996699669967</c:v>
                </c:pt>
                <c:pt idx="150">
                  <c:v>6.990099009901001</c:v>
                </c:pt>
                <c:pt idx="151">
                  <c:v>6.983498349835003</c:v>
                </c:pt>
                <c:pt idx="152">
                  <c:v>6.976897689769003</c:v>
                </c:pt>
                <c:pt idx="153">
                  <c:v>6.97029702970301</c:v>
                </c:pt>
                <c:pt idx="154">
                  <c:v>6.963696369637006</c:v>
                </c:pt>
                <c:pt idx="155">
                  <c:v>6.957095709570892</c:v>
                </c:pt>
                <c:pt idx="156">
                  <c:v>6.950495049504894</c:v>
                </c:pt>
                <c:pt idx="157">
                  <c:v>6.943894389438895</c:v>
                </c:pt>
                <c:pt idx="158">
                  <c:v>6.9372937293729</c:v>
                </c:pt>
                <c:pt idx="159">
                  <c:v>6.930693069306897</c:v>
                </c:pt>
                <c:pt idx="160">
                  <c:v>6.924092409240899</c:v>
                </c:pt>
                <c:pt idx="161">
                  <c:v>6.9174917491749</c:v>
                </c:pt>
                <c:pt idx="162">
                  <c:v>6.910891089108901</c:v>
                </c:pt>
                <c:pt idx="163">
                  <c:v>6.904290429042902</c:v>
                </c:pt>
                <c:pt idx="164">
                  <c:v>6.897689768976886</c:v>
                </c:pt>
                <c:pt idx="165">
                  <c:v>6.891089108910904</c:v>
                </c:pt>
                <c:pt idx="166">
                  <c:v>6.884488448844904</c:v>
                </c:pt>
                <c:pt idx="167">
                  <c:v>6.877887788778906</c:v>
                </c:pt>
                <c:pt idx="168">
                  <c:v>6.871287128712893</c:v>
                </c:pt>
                <c:pt idx="169">
                  <c:v>6.864686468646873</c:v>
                </c:pt>
                <c:pt idx="170">
                  <c:v>6.858085808580769</c:v>
                </c:pt>
                <c:pt idx="171">
                  <c:v>6.851485148514794</c:v>
                </c:pt>
                <c:pt idx="172">
                  <c:v>6.844884488448778</c:v>
                </c:pt>
                <c:pt idx="173">
                  <c:v>6.838283828382798</c:v>
                </c:pt>
                <c:pt idx="174">
                  <c:v>6.8316831683168</c:v>
                </c:pt>
                <c:pt idx="175">
                  <c:v>6.825082508250777</c:v>
                </c:pt>
                <c:pt idx="176">
                  <c:v>6.818481848184781</c:v>
                </c:pt>
                <c:pt idx="177">
                  <c:v>6.811881188118804</c:v>
                </c:pt>
                <c:pt idx="178">
                  <c:v>6.805280528052805</c:v>
                </c:pt>
                <c:pt idx="179">
                  <c:v>6.798679867986806</c:v>
                </c:pt>
                <c:pt idx="180">
                  <c:v>6.792079207920807</c:v>
                </c:pt>
                <c:pt idx="181">
                  <c:v>6.785478547854794</c:v>
                </c:pt>
                <c:pt idx="182">
                  <c:v>6.778877887788795</c:v>
                </c:pt>
                <c:pt idx="183">
                  <c:v>6.772277227722796</c:v>
                </c:pt>
                <c:pt idx="184">
                  <c:v>6.765676567656775</c:v>
                </c:pt>
                <c:pt idx="185">
                  <c:v>6.759075907590795</c:v>
                </c:pt>
                <c:pt idx="186">
                  <c:v>6.752475247524779</c:v>
                </c:pt>
                <c:pt idx="187">
                  <c:v>6.745874587458696</c:v>
                </c:pt>
                <c:pt idx="188">
                  <c:v>6.739273927392701</c:v>
                </c:pt>
                <c:pt idx="189">
                  <c:v>6.7326732673267</c:v>
                </c:pt>
                <c:pt idx="190">
                  <c:v>6.726072607260704</c:v>
                </c:pt>
                <c:pt idx="191">
                  <c:v>6.719471947194705</c:v>
                </c:pt>
                <c:pt idx="192">
                  <c:v>6.712871287128705</c:v>
                </c:pt>
                <c:pt idx="193">
                  <c:v>6.706270627062693</c:v>
                </c:pt>
                <c:pt idx="194">
                  <c:v>6.699669966996694</c:v>
                </c:pt>
                <c:pt idx="195">
                  <c:v>6.693069306930695</c:v>
                </c:pt>
                <c:pt idx="196">
                  <c:v>6.686468646864696</c:v>
                </c:pt>
                <c:pt idx="197">
                  <c:v>6.679867986798697</c:v>
                </c:pt>
                <c:pt idx="198">
                  <c:v>6.673267326732698</c:v>
                </c:pt>
                <c:pt idx="199">
                  <c:v>6.666666666666694</c:v>
                </c:pt>
                <c:pt idx="200">
                  <c:v>6.660066006600695</c:v>
                </c:pt>
                <c:pt idx="201">
                  <c:v>6.653465346534697</c:v>
                </c:pt>
                <c:pt idx="202">
                  <c:v>6.646864686468604</c:v>
                </c:pt>
                <c:pt idx="203">
                  <c:v>6.640264026402604</c:v>
                </c:pt>
                <c:pt idx="204">
                  <c:v>6.633663366336605</c:v>
                </c:pt>
                <c:pt idx="205">
                  <c:v>6.627062706270607</c:v>
                </c:pt>
                <c:pt idx="206">
                  <c:v>6.620462046204594</c:v>
                </c:pt>
                <c:pt idx="207">
                  <c:v>6.613861386138595</c:v>
                </c:pt>
                <c:pt idx="208">
                  <c:v>6.607260726072596</c:v>
                </c:pt>
                <c:pt idx="209">
                  <c:v>6.600660066006585</c:v>
                </c:pt>
                <c:pt idx="210">
                  <c:v>6.594059405940598</c:v>
                </c:pt>
                <c:pt idx="211">
                  <c:v>6.5874587458746</c:v>
                </c:pt>
                <c:pt idx="212">
                  <c:v>6.5808580858086</c:v>
                </c:pt>
                <c:pt idx="213">
                  <c:v>6.5742574257426</c:v>
                </c:pt>
                <c:pt idx="214">
                  <c:v>6.567656765676602</c:v>
                </c:pt>
                <c:pt idx="215">
                  <c:v>6.561056105610603</c:v>
                </c:pt>
                <c:pt idx="216">
                  <c:v>6.554455445544505</c:v>
                </c:pt>
                <c:pt idx="217">
                  <c:v>6.547854785478506</c:v>
                </c:pt>
                <c:pt idx="218">
                  <c:v>6.541254125412493</c:v>
                </c:pt>
                <c:pt idx="219">
                  <c:v>6.534653465346494</c:v>
                </c:pt>
                <c:pt idx="220">
                  <c:v>6.528052805280494</c:v>
                </c:pt>
                <c:pt idx="221">
                  <c:v>6.521452145214496</c:v>
                </c:pt>
                <c:pt idx="222">
                  <c:v>6.514851485148498</c:v>
                </c:pt>
                <c:pt idx="223">
                  <c:v>6.508250825082499</c:v>
                </c:pt>
                <c:pt idx="224">
                  <c:v>6.5016501650165</c:v>
                </c:pt>
                <c:pt idx="225">
                  <c:v>6.4950495049505</c:v>
                </c:pt>
                <c:pt idx="226">
                  <c:v>6.488448844884501</c:v>
                </c:pt>
                <c:pt idx="227">
                  <c:v>6.48184818481851</c:v>
                </c:pt>
                <c:pt idx="228">
                  <c:v>6.47524752475251</c:v>
                </c:pt>
                <c:pt idx="229">
                  <c:v>6.468646864686505</c:v>
                </c:pt>
                <c:pt idx="230">
                  <c:v>6.462046204620506</c:v>
                </c:pt>
                <c:pt idx="231">
                  <c:v>6.455445544554394</c:v>
                </c:pt>
                <c:pt idx="232">
                  <c:v>6.448844884488394</c:v>
                </c:pt>
                <c:pt idx="233">
                  <c:v>6.442244224422395</c:v>
                </c:pt>
                <c:pt idx="234">
                  <c:v>6.435643564356396</c:v>
                </c:pt>
                <c:pt idx="235">
                  <c:v>6.429042904290398</c:v>
                </c:pt>
                <c:pt idx="236">
                  <c:v>6.4224422442244</c:v>
                </c:pt>
                <c:pt idx="237">
                  <c:v>6.4158415841584</c:v>
                </c:pt>
                <c:pt idx="238">
                  <c:v>6.4092409240924</c:v>
                </c:pt>
                <c:pt idx="239">
                  <c:v>6.402640264026401</c:v>
                </c:pt>
                <c:pt idx="240">
                  <c:v>6.396039603960403</c:v>
                </c:pt>
                <c:pt idx="241">
                  <c:v>6.389438943894404</c:v>
                </c:pt>
                <c:pt idx="242">
                  <c:v>6.382838283828406</c:v>
                </c:pt>
                <c:pt idx="243">
                  <c:v>6.376237623762406</c:v>
                </c:pt>
                <c:pt idx="244">
                  <c:v>6.369636963696394</c:v>
                </c:pt>
                <c:pt idx="245">
                  <c:v>6.363036303630395</c:v>
                </c:pt>
                <c:pt idx="246">
                  <c:v>6.356435643564295</c:v>
                </c:pt>
                <c:pt idx="247">
                  <c:v>6.349834983498297</c:v>
                </c:pt>
                <c:pt idx="248">
                  <c:v>6.343234323432298</c:v>
                </c:pt>
                <c:pt idx="249">
                  <c:v>6.3366336633663</c:v>
                </c:pt>
                <c:pt idx="250">
                  <c:v>6.3300330033003</c:v>
                </c:pt>
                <c:pt idx="251">
                  <c:v>6.323432343234302</c:v>
                </c:pt>
                <c:pt idx="252">
                  <c:v>6.316831683168303</c:v>
                </c:pt>
                <c:pt idx="253">
                  <c:v>6.310231023102304</c:v>
                </c:pt>
                <c:pt idx="254">
                  <c:v>6.303630363036305</c:v>
                </c:pt>
                <c:pt idx="255">
                  <c:v>6.297029702970307</c:v>
                </c:pt>
                <c:pt idx="256">
                  <c:v>6.290429042904293</c:v>
                </c:pt>
                <c:pt idx="257">
                  <c:v>6.283828382838295</c:v>
                </c:pt>
                <c:pt idx="258">
                  <c:v>6.277227722772296</c:v>
                </c:pt>
                <c:pt idx="259">
                  <c:v>6.270627062706296</c:v>
                </c:pt>
                <c:pt idx="260">
                  <c:v>6.264026402640297</c:v>
                </c:pt>
                <c:pt idx="261">
                  <c:v>6.257425742574298</c:v>
                </c:pt>
                <c:pt idx="262">
                  <c:v>6.2508250825083</c:v>
                </c:pt>
                <c:pt idx="263">
                  <c:v>6.244224422442201</c:v>
                </c:pt>
                <c:pt idx="264">
                  <c:v>6.237623762376202</c:v>
                </c:pt>
                <c:pt idx="265">
                  <c:v>6.23102310231021</c:v>
                </c:pt>
                <c:pt idx="266">
                  <c:v>6.224422442244204</c:v>
                </c:pt>
                <c:pt idx="267">
                  <c:v>6.217821782178205</c:v>
                </c:pt>
                <c:pt idx="268">
                  <c:v>6.21122112211221</c:v>
                </c:pt>
                <c:pt idx="269">
                  <c:v>6.204620462046194</c:v>
                </c:pt>
                <c:pt idx="270">
                  <c:v>6.198019801980195</c:v>
                </c:pt>
                <c:pt idx="271">
                  <c:v>6.191419141914195</c:v>
                </c:pt>
                <c:pt idx="272">
                  <c:v>6.184818481848197</c:v>
                </c:pt>
                <c:pt idx="273">
                  <c:v>6.178217821782198</c:v>
                </c:pt>
                <c:pt idx="274">
                  <c:v>6.171617161716199</c:v>
                </c:pt>
                <c:pt idx="275">
                  <c:v>6.16501650165018</c:v>
                </c:pt>
                <c:pt idx="276">
                  <c:v>6.158415841584183</c:v>
                </c:pt>
                <c:pt idx="277">
                  <c:v>6.151815181518103</c:v>
                </c:pt>
                <c:pt idx="278">
                  <c:v>6.145214521452104</c:v>
                </c:pt>
                <c:pt idx="279">
                  <c:v>6.138613861386105</c:v>
                </c:pt>
                <c:pt idx="280">
                  <c:v>6.132013201320106</c:v>
                </c:pt>
                <c:pt idx="281">
                  <c:v>6.125412541254074</c:v>
                </c:pt>
                <c:pt idx="282">
                  <c:v>6.118811881188077</c:v>
                </c:pt>
                <c:pt idx="283">
                  <c:v>6.112211221122084</c:v>
                </c:pt>
                <c:pt idx="284">
                  <c:v>6.105610561056074</c:v>
                </c:pt>
                <c:pt idx="285">
                  <c:v>6.099009900990097</c:v>
                </c:pt>
                <c:pt idx="286">
                  <c:v>6.092409240924097</c:v>
                </c:pt>
                <c:pt idx="287">
                  <c:v>6.085808580858099</c:v>
                </c:pt>
                <c:pt idx="288">
                  <c:v>6.0792079207921</c:v>
                </c:pt>
                <c:pt idx="289">
                  <c:v>6.072607260726102</c:v>
                </c:pt>
                <c:pt idx="290">
                  <c:v>6.066006600660103</c:v>
                </c:pt>
                <c:pt idx="291">
                  <c:v>6.059405940594104</c:v>
                </c:pt>
                <c:pt idx="292">
                  <c:v>6.052805280528005</c:v>
                </c:pt>
                <c:pt idx="293">
                  <c:v>6.046204620462006</c:v>
                </c:pt>
                <c:pt idx="294">
                  <c:v>6.039603960395993</c:v>
                </c:pt>
                <c:pt idx="295">
                  <c:v>6.033003300329994</c:v>
                </c:pt>
                <c:pt idx="296">
                  <c:v>6.026402640263996</c:v>
                </c:pt>
                <c:pt idx="297">
                  <c:v>6.019801980197997</c:v>
                </c:pt>
                <c:pt idx="298">
                  <c:v>6.013201320131998</c:v>
                </c:pt>
                <c:pt idx="299">
                  <c:v>6.006600660065994</c:v>
                </c:pt>
                <c:pt idx="300">
                  <c:v>6.0</c:v>
                </c:pt>
                <c:pt idx="301">
                  <c:v>5.993399339934</c:v>
                </c:pt>
                <c:pt idx="302">
                  <c:v>5.986798679868002</c:v>
                </c:pt>
                <c:pt idx="303">
                  <c:v>5.980198019802003</c:v>
                </c:pt>
                <c:pt idx="304">
                  <c:v>5.973597359736004</c:v>
                </c:pt>
                <c:pt idx="305">
                  <c:v>5.966996699670005</c:v>
                </c:pt>
                <c:pt idx="306">
                  <c:v>5.960396039604006</c:v>
                </c:pt>
                <c:pt idx="307">
                  <c:v>5.953795379537894</c:v>
                </c:pt>
                <c:pt idx="308">
                  <c:v>5.947194719471895</c:v>
                </c:pt>
                <c:pt idx="309">
                  <c:v>5.940594059405885</c:v>
                </c:pt>
                <c:pt idx="310">
                  <c:v>5.933993399339898</c:v>
                </c:pt>
                <c:pt idx="311">
                  <c:v>5.927392739273898</c:v>
                </c:pt>
                <c:pt idx="312">
                  <c:v>5.920792079207898</c:v>
                </c:pt>
                <c:pt idx="313">
                  <c:v>5.9141914191419</c:v>
                </c:pt>
                <c:pt idx="314">
                  <c:v>5.907590759075894</c:v>
                </c:pt>
                <c:pt idx="315">
                  <c:v>5.900990099009903</c:v>
                </c:pt>
                <c:pt idx="316">
                  <c:v>5.894389438943904</c:v>
                </c:pt>
                <c:pt idx="317">
                  <c:v>5.887788778877886</c:v>
                </c:pt>
                <c:pt idx="318">
                  <c:v>5.881188118811906</c:v>
                </c:pt>
                <c:pt idx="319">
                  <c:v>5.874587458745881</c:v>
                </c:pt>
                <c:pt idx="320">
                  <c:v>5.867986798679875</c:v>
                </c:pt>
                <c:pt idx="321">
                  <c:v>5.861386138613895</c:v>
                </c:pt>
                <c:pt idx="322">
                  <c:v>5.854785478547765</c:v>
                </c:pt>
                <c:pt idx="323">
                  <c:v>5.848184818481769</c:v>
                </c:pt>
                <c:pt idx="324">
                  <c:v>5.841584158415773</c:v>
                </c:pt>
                <c:pt idx="325">
                  <c:v>5.8349834983498</c:v>
                </c:pt>
                <c:pt idx="326">
                  <c:v>5.828382838283781</c:v>
                </c:pt>
                <c:pt idx="327">
                  <c:v>5.821782178217785</c:v>
                </c:pt>
                <c:pt idx="328">
                  <c:v>5.815181518151776</c:v>
                </c:pt>
                <c:pt idx="329">
                  <c:v>5.808580858085768</c:v>
                </c:pt>
                <c:pt idx="330">
                  <c:v>5.801980198019805</c:v>
                </c:pt>
                <c:pt idx="331">
                  <c:v>5.795379537953806</c:v>
                </c:pt>
                <c:pt idx="332">
                  <c:v>5.788778877887776</c:v>
                </c:pt>
                <c:pt idx="333">
                  <c:v>5.782178217821785</c:v>
                </c:pt>
                <c:pt idx="334">
                  <c:v>5.775577557755774</c:v>
                </c:pt>
                <c:pt idx="335">
                  <c:v>5.768976897689778</c:v>
                </c:pt>
                <c:pt idx="336">
                  <c:v>5.762376237623781</c:v>
                </c:pt>
                <c:pt idx="337">
                  <c:v>5.755775577557773</c:v>
                </c:pt>
                <c:pt idx="338">
                  <c:v>5.749174917491699</c:v>
                </c:pt>
                <c:pt idx="339">
                  <c:v>5.742574257425674</c:v>
                </c:pt>
                <c:pt idx="340">
                  <c:v>5.735973597359703</c:v>
                </c:pt>
                <c:pt idx="341">
                  <c:v>5.729372937293704</c:v>
                </c:pt>
                <c:pt idx="342">
                  <c:v>5.722772277227686</c:v>
                </c:pt>
                <c:pt idx="343">
                  <c:v>5.716171617161706</c:v>
                </c:pt>
                <c:pt idx="344">
                  <c:v>5.709570957095694</c:v>
                </c:pt>
                <c:pt idx="345">
                  <c:v>5.702970297029694</c:v>
                </c:pt>
                <c:pt idx="346">
                  <c:v>5.696369636963694</c:v>
                </c:pt>
                <c:pt idx="347">
                  <c:v>5.689768976897696</c:v>
                </c:pt>
                <c:pt idx="348">
                  <c:v>5.683168316831697</c:v>
                </c:pt>
                <c:pt idx="349">
                  <c:v>5.676567656765695</c:v>
                </c:pt>
                <c:pt idx="350">
                  <c:v>5.669966996699697</c:v>
                </c:pt>
                <c:pt idx="351">
                  <c:v>5.663366336633698</c:v>
                </c:pt>
                <c:pt idx="352">
                  <c:v>5.656765676567685</c:v>
                </c:pt>
                <c:pt idx="353">
                  <c:v>5.650165016501586</c:v>
                </c:pt>
                <c:pt idx="354">
                  <c:v>5.643564356435577</c:v>
                </c:pt>
                <c:pt idx="355">
                  <c:v>5.636963696369606</c:v>
                </c:pt>
                <c:pt idx="356">
                  <c:v>5.630363036303608</c:v>
                </c:pt>
                <c:pt idx="357">
                  <c:v>5.623762376237576</c:v>
                </c:pt>
                <c:pt idx="358">
                  <c:v>5.617161716171584</c:v>
                </c:pt>
                <c:pt idx="359">
                  <c:v>5.610561056105574</c:v>
                </c:pt>
                <c:pt idx="360">
                  <c:v>5.603960396039596</c:v>
                </c:pt>
                <c:pt idx="361">
                  <c:v>5.597359735973597</c:v>
                </c:pt>
                <c:pt idx="362">
                  <c:v>5.590759075907599</c:v>
                </c:pt>
                <c:pt idx="363">
                  <c:v>5.5841584158416</c:v>
                </c:pt>
                <c:pt idx="364">
                  <c:v>5.577557755775601</c:v>
                </c:pt>
                <c:pt idx="365">
                  <c:v>5.570957095709601</c:v>
                </c:pt>
                <c:pt idx="366">
                  <c:v>5.564356435643603</c:v>
                </c:pt>
                <c:pt idx="367">
                  <c:v>5.557755775577604</c:v>
                </c:pt>
                <c:pt idx="368">
                  <c:v>5.551155115511505</c:v>
                </c:pt>
                <c:pt idx="369">
                  <c:v>5.544554455445486</c:v>
                </c:pt>
                <c:pt idx="370">
                  <c:v>5.537953795379494</c:v>
                </c:pt>
                <c:pt idx="371">
                  <c:v>5.5313531353135</c:v>
                </c:pt>
                <c:pt idx="372">
                  <c:v>5.524752475247479</c:v>
                </c:pt>
                <c:pt idx="373">
                  <c:v>5.518151815181485</c:v>
                </c:pt>
                <c:pt idx="374">
                  <c:v>5.511551155115495</c:v>
                </c:pt>
                <c:pt idx="375">
                  <c:v>5.504950495049497</c:v>
                </c:pt>
                <c:pt idx="376">
                  <c:v>5.4983498349835</c:v>
                </c:pt>
                <c:pt idx="377">
                  <c:v>5.4917491749175</c:v>
                </c:pt>
                <c:pt idx="378">
                  <c:v>5.485148514851502</c:v>
                </c:pt>
                <c:pt idx="379">
                  <c:v>5.478547854785504</c:v>
                </c:pt>
                <c:pt idx="380">
                  <c:v>5.47194719471951</c:v>
                </c:pt>
                <c:pt idx="381">
                  <c:v>5.465346534653505</c:v>
                </c:pt>
                <c:pt idx="382">
                  <c:v>5.458745874587507</c:v>
                </c:pt>
                <c:pt idx="383">
                  <c:v>5.452145214521394</c:v>
                </c:pt>
                <c:pt idx="384">
                  <c:v>5.445544554455394</c:v>
                </c:pt>
                <c:pt idx="385">
                  <c:v>5.4389438943894</c:v>
                </c:pt>
                <c:pt idx="386">
                  <c:v>5.4323432343234</c:v>
                </c:pt>
                <c:pt idx="387">
                  <c:v>5.425742574257399</c:v>
                </c:pt>
                <c:pt idx="388">
                  <c:v>5.4191419141914</c:v>
                </c:pt>
                <c:pt idx="389">
                  <c:v>5.412541254125395</c:v>
                </c:pt>
                <c:pt idx="390">
                  <c:v>5.405940594059402</c:v>
                </c:pt>
                <c:pt idx="391">
                  <c:v>5.399339933993403</c:v>
                </c:pt>
                <c:pt idx="392">
                  <c:v>5.392739273927387</c:v>
                </c:pt>
                <c:pt idx="393">
                  <c:v>5.386138613861405</c:v>
                </c:pt>
                <c:pt idx="394">
                  <c:v>5.379537953795404</c:v>
                </c:pt>
                <c:pt idx="395">
                  <c:v>5.372937293729389</c:v>
                </c:pt>
                <c:pt idx="396">
                  <c:v>5.366336633663394</c:v>
                </c:pt>
                <c:pt idx="397">
                  <c:v>5.359735973597385</c:v>
                </c:pt>
                <c:pt idx="398">
                  <c:v>5.353135313531284</c:v>
                </c:pt>
                <c:pt idx="399">
                  <c:v>5.346534653465275</c:v>
                </c:pt>
                <c:pt idx="400">
                  <c:v>5.3399339933993</c:v>
                </c:pt>
                <c:pt idx="401">
                  <c:v>5.3333333333333</c:v>
                </c:pt>
                <c:pt idx="402">
                  <c:v>5.326732673267284</c:v>
                </c:pt>
                <c:pt idx="403">
                  <c:v>5.320132013201301</c:v>
                </c:pt>
                <c:pt idx="404">
                  <c:v>5.313531353135281</c:v>
                </c:pt>
                <c:pt idx="405">
                  <c:v>5.306930693069304</c:v>
                </c:pt>
                <c:pt idx="406">
                  <c:v>5.300330033003305</c:v>
                </c:pt>
                <c:pt idx="407">
                  <c:v>5.293729372937306</c:v>
                </c:pt>
                <c:pt idx="408">
                  <c:v>5.287128712871294</c:v>
                </c:pt>
                <c:pt idx="409">
                  <c:v>5.280528052805295</c:v>
                </c:pt>
                <c:pt idx="410">
                  <c:v>5.273927392739295</c:v>
                </c:pt>
                <c:pt idx="411">
                  <c:v>5.267326732673297</c:v>
                </c:pt>
                <c:pt idx="412">
                  <c:v>5.260726072607294</c:v>
                </c:pt>
                <c:pt idx="413">
                  <c:v>5.254125412541295</c:v>
                </c:pt>
                <c:pt idx="414">
                  <c:v>5.247524752475194</c:v>
                </c:pt>
                <c:pt idx="415">
                  <c:v>5.240924092409202</c:v>
                </c:pt>
                <c:pt idx="416">
                  <c:v>5.234323432343202</c:v>
                </c:pt>
                <c:pt idx="417">
                  <c:v>5.227722772277204</c:v>
                </c:pt>
                <c:pt idx="418">
                  <c:v>5.221122112211205</c:v>
                </c:pt>
                <c:pt idx="419">
                  <c:v>5.214521452145195</c:v>
                </c:pt>
                <c:pt idx="420">
                  <c:v>5.207920792079193</c:v>
                </c:pt>
                <c:pt idx="421">
                  <c:v>5.2013201320132</c:v>
                </c:pt>
                <c:pt idx="422">
                  <c:v>5.194719471947184</c:v>
                </c:pt>
                <c:pt idx="423">
                  <c:v>5.188118811881194</c:v>
                </c:pt>
                <c:pt idx="424">
                  <c:v>5.181518151815196</c:v>
                </c:pt>
                <c:pt idx="425">
                  <c:v>5.174917491749198</c:v>
                </c:pt>
                <c:pt idx="426">
                  <c:v>5.168316831683184</c:v>
                </c:pt>
                <c:pt idx="427">
                  <c:v>5.161716171617194</c:v>
                </c:pt>
                <c:pt idx="428">
                  <c:v>5.15511551155118</c:v>
                </c:pt>
                <c:pt idx="429">
                  <c:v>5.148514851485066</c:v>
                </c:pt>
                <c:pt idx="430">
                  <c:v>5.141914191419104</c:v>
                </c:pt>
                <c:pt idx="431">
                  <c:v>5.135313531353105</c:v>
                </c:pt>
                <c:pt idx="432">
                  <c:v>5.128712871287083</c:v>
                </c:pt>
                <c:pt idx="433">
                  <c:v>5.12211221122107</c:v>
                </c:pt>
                <c:pt idx="434">
                  <c:v>5.115511551155061</c:v>
                </c:pt>
                <c:pt idx="435">
                  <c:v>5.108910891089077</c:v>
                </c:pt>
                <c:pt idx="436">
                  <c:v>5.10231023102308</c:v>
                </c:pt>
                <c:pt idx="437">
                  <c:v>5.095709570957085</c:v>
                </c:pt>
                <c:pt idx="438">
                  <c:v>5.089108910891099</c:v>
                </c:pt>
                <c:pt idx="439">
                  <c:v>5.08250825082508</c:v>
                </c:pt>
                <c:pt idx="440">
                  <c:v>5.075907590759101</c:v>
                </c:pt>
                <c:pt idx="441">
                  <c:v>5.069306930693102</c:v>
                </c:pt>
                <c:pt idx="442">
                  <c:v>5.062706270627081</c:v>
                </c:pt>
                <c:pt idx="443">
                  <c:v>5.056105610561104</c:v>
                </c:pt>
                <c:pt idx="444">
                  <c:v>5.049504950494994</c:v>
                </c:pt>
                <c:pt idx="445">
                  <c:v>5.042904290428974</c:v>
                </c:pt>
                <c:pt idx="446">
                  <c:v>5.036303630362994</c:v>
                </c:pt>
                <c:pt idx="447">
                  <c:v>5.029702970296984</c:v>
                </c:pt>
                <c:pt idx="448">
                  <c:v>5.023102310230994</c:v>
                </c:pt>
                <c:pt idx="449">
                  <c:v>5.016501650164995</c:v>
                </c:pt>
                <c:pt idx="450">
                  <c:v>5.009900990098997</c:v>
                </c:pt>
                <c:pt idx="451">
                  <c:v>5.003300330032999</c:v>
                </c:pt>
                <c:pt idx="452">
                  <c:v>4.996699669967</c:v>
                </c:pt>
                <c:pt idx="453">
                  <c:v>4.990099009901001</c:v>
                </c:pt>
                <c:pt idx="454">
                  <c:v>4.983498349835003</c:v>
                </c:pt>
                <c:pt idx="455">
                  <c:v>4.976897689769003</c:v>
                </c:pt>
                <c:pt idx="456">
                  <c:v>4.97029702970301</c:v>
                </c:pt>
                <c:pt idx="457">
                  <c:v>4.963696369637006</c:v>
                </c:pt>
                <c:pt idx="458">
                  <c:v>4.957095709570892</c:v>
                </c:pt>
                <c:pt idx="459">
                  <c:v>4.950495049504894</c:v>
                </c:pt>
                <c:pt idx="460">
                  <c:v>4.943894389438895</c:v>
                </c:pt>
                <c:pt idx="461">
                  <c:v>4.9372937293729</c:v>
                </c:pt>
                <c:pt idx="462">
                  <c:v>4.930693069306897</c:v>
                </c:pt>
                <c:pt idx="463">
                  <c:v>4.924092409240899</c:v>
                </c:pt>
                <c:pt idx="464">
                  <c:v>4.9174917491749</c:v>
                </c:pt>
                <c:pt idx="465">
                  <c:v>4.910891089108901</c:v>
                </c:pt>
                <c:pt idx="466">
                  <c:v>4.904290429042902</c:v>
                </c:pt>
                <c:pt idx="467">
                  <c:v>4.897689768976886</c:v>
                </c:pt>
                <c:pt idx="468">
                  <c:v>4.891089108910904</c:v>
                </c:pt>
                <c:pt idx="469">
                  <c:v>4.884488448844904</c:v>
                </c:pt>
                <c:pt idx="470">
                  <c:v>4.877887788778906</c:v>
                </c:pt>
                <c:pt idx="471">
                  <c:v>4.871287128712893</c:v>
                </c:pt>
                <c:pt idx="472">
                  <c:v>4.864686468646873</c:v>
                </c:pt>
                <c:pt idx="473">
                  <c:v>4.858085808580769</c:v>
                </c:pt>
                <c:pt idx="474">
                  <c:v>4.851485148514794</c:v>
                </c:pt>
                <c:pt idx="475">
                  <c:v>4.844884488448778</c:v>
                </c:pt>
                <c:pt idx="476">
                  <c:v>4.838283828382798</c:v>
                </c:pt>
                <c:pt idx="477">
                  <c:v>4.8316831683168</c:v>
                </c:pt>
                <c:pt idx="478">
                  <c:v>4.825082508250777</c:v>
                </c:pt>
                <c:pt idx="479">
                  <c:v>4.818481848184781</c:v>
                </c:pt>
                <c:pt idx="480">
                  <c:v>4.811881188118804</c:v>
                </c:pt>
                <c:pt idx="481">
                  <c:v>4.805280528052805</c:v>
                </c:pt>
                <c:pt idx="482">
                  <c:v>4.798679867986806</c:v>
                </c:pt>
                <c:pt idx="483">
                  <c:v>4.792079207920807</c:v>
                </c:pt>
                <c:pt idx="484">
                  <c:v>4.785478547854794</c:v>
                </c:pt>
                <c:pt idx="485">
                  <c:v>4.778877887788795</c:v>
                </c:pt>
                <c:pt idx="486">
                  <c:v>4.772277227722796</c:v>
                </c:pt>
                <c:pt idx="487">
                  <c:v>4.765676567656775</c:v>
                </c:pt>
                <c:pt idx="488">
                  <c:v>4.759075907590795</c:v>
                </c:pt>
                <c:pt idx="489">
                  <c:v>4.752475247524779</c:v>
                </c:pt>
                <c:pt idx="490">
                  <c:v>4.745874587458696</c:v>
                </c:pt>
                <c:pt idx="491">
                  <c:v>4.739273927392701</c:v>
                </c:pt>
                <c:pt idx="492">
                  <c:v>4.7326732673267</c:v>
                </c:pt>
                <c:pt idx="493">
                  <c:v>4.726072607260704</c:v>
                </c:pt>
                <c:pt idx="494">
                  <c:v>4.719471947194705</c:v>
                </c:pt>
                <c:pt idx="495">
                  <c:v>4.712871287128705</c:v>
                </c:pt>
                <c:pt idx="496">
                  <c:v>4.706270627062693</c:v>
                </c:pt>
                <c:pt idx="497">
                  <c:v>4.699669966996694</c:v>
                </c:pt>
                <c:pt idx="498">
                  <c:v>4.693069306930695</c:v>
                </c:pt>
                <c:pt idx="499">
                  <c:v>4.686468646864696</c:v>
                </c:pt>
                <c:pt idx="500">
                  <c:v>4.679867986798697</c:v>
                </c:pt>
                <c:pt idx="501">
                  <c:v>4.673267326732698</c:v>
                </c:pt>
                <c:pt idx="502">
                  <c:v>4.666666666666694</c:v>
                </c:pt>
                <c:pt idx="503">
                  <c:v>4.660066006600695</c:v>
                </c:pt>
                <c:pt idx="504">
                  <c:v>4.653465346534697</c:v>
                </c:pt>
                <c:pt idx="505">
                  <c:v>4.646864686468604</c:v>
                </c:pt>
                <c:pt idx="506">
                  <c:v>4.640264026402604</c:v>
                </c:pt>
                <c:pt idx="507">
                  <c:v>4.633663366336605</c:v>
                </c:pt>
                <c:pt idx="508">
                  <c:v>4.627062706270607</c:v>
                </c:pt>
                <c:pt idx="509">
                  <c:v>4.620462046204594</c:v>
                </c:pt>
                <c:pt idx="510">
                  <c:v>4.613861386138595</c:v>
                </c:pt>
                <c:pt idx="511">
                  <c:v>4.607260726072596</c:v>
                </c:pt>
                <c:pt idx="512">
                  <c:v>4.600660066006585</c:v>
                </c:pt>
                <c:pt idx="513">
                  <c:v>4.594059405940598</c:v>
                </c:pt>
                <c:pt idx="514">
                  <c:v>4.5874587458746</c:v>
                </c:pt>
                <c:pt idx="515">
                  <c:v>4.5808580858086</c:v>
                </c:pt>
                <c:pt idx="516">
                  <c:v>4.5742574257426</c:v>
                </c:pt>
                <c:pt idx="517">
                  <c:v>4.567656765676602</c:v>
                </c:pt>
                <c:pt idx="518">
                  <c:v>4.561056105610603</c:v>
                </c:pt>
                <c:pt idx="519">
                  <c:v>4.554455445544505</c:v>
                </c:pt>
                <c:pt idx="520">
                  <c:v>4.547854785478506</c:v>
                </c:pt>
                <c:pt idx="521">
                  <c:v>4.541254125412493</c:v>
                </c:pt>
                <c:pt idx="522">
                  <c:v>4.534653465346494</c:v>
                </c:pt>
                <c:pt idx="523">
                  <c:v>4.528052805280494</c:v>
                </c:pt>
                <c:pt idx="524">
                  <c:v>4.521452145214496</c:v>
                </c:pt>
                <c:pt idx="525">
                  <c:v>4.514851485148498</c:v>
                </c:pt>
                <c:pt idx="526">
                  <c:v>4.508250825082499</c:v>
                </c:pt>
                <c:pt idx="527">
                  <c:v>4.5016501650165</c:v>
                </c:pt>
                <c:pt idx="528">
                  <c:v>4.4950495049505</c:v>
                </c:pt>
                <c:pt idx="529">
                  <c:v>4.488448844884501</c:v>
                </c:pt>
                <c:pt idx="530">
                  <c:v>4.48184818481851</c:v>
                </c:pt>
                <c:pt idx="531">
                  <c:v>4.47524752475251</c:v>
                </c:pt>
                <c:pt idx="532">
                  <c:v>4.468646864686505</c:v>
                </c:pt>
                <c:pt idx="533">
                  <c:v>4.462046204620506</c:v>
                </c:pt>
                <c:pt idx="534">
                  <c:v>4.455445544554394</c:v>
                </c:pt>
                <c:pt idx="535">
                  <c:v>4.448844884488394</c:v>
                </c:pt>
                <c:pt idx="536">
                  <c:v>4.442244224422395</c:v>
                </c:pt>
                <c:pt idx="537">
                  <c:v>4.435643564356396</c:v>
                </c:pt>
                <c:pt idx="538">
                  <c:v>4.429042904290398</c:v>
                </c:pt>
                <c:pt idx="539">
                  <c:v>4.4224422442244</c:v>
                </c:pt>
                <c:pt idx="540">
                  <c:v>4.4158415841584</c:v>
                </c:pt>
                <c:pt idx="541">
                  <c:v>4.4092409240924</c:v>
                </c:pt>
                <c:pt idx="542">
                  <c:v>4.402640264026401</c:v>
                </c:pt>
                <c:pt idx="543">
                  <c:v>4.396039603960403</c:v>
                </c:pt>
                <c:pt idx="544">
                  <c:v>4.389438943894404</c:v>
                </c:pt>
                <c:pt idx="545">
                  <c:v>4.382838283828406</c:v>
                </c:pt>
                <c:pt idx="546">
                  <c:v>4.376237623762406</c:v>
                </c:pt>
                <c:pt idx="547">
                  <c:v>4.369636963696394</c:v>
                </c:pt>
                <c:pt idx="548">
                  <c:v>4.363036303630395</c:v>
                </c:pt>
                <c:pt idx="549">
                  <c:v>4.356435643564295</c:v>
                </c:pt>
                <c:pt idx="550">
                  <c:v>4.349834983498297</c:v>
                </c:pt>
                <c:pt idx="551">
                  <c:v>4.343234323432298</c:v>
                </c:pt>
                <c:pt idx="552">
                  <c:v>4.3366336633663</c:v>
                </c:pt>
                <c:pt idx="553">
                  <c:v>4.3300330033003</c:v>
                </c:pt>
                <c:pt idx="554">
                  <c:v>4.323432343234302</c:v>
                </c:pt>
                <c:pt idx="555">
                  <c:v>4.316831683168303</c:v>
                </c:pt>
                <c:pt idx="556">
                  <c:v>4.310231023102304</c:v>
                </c:pt>
                <c:pt idx="557">
                  <c:v>4.303630363036305</c:v>
                </c:pt>
                <c:pt idx="558">
                  <c:v>4.297029702970307</c:v>
                </c:pt>
                <c:pt idx="559">
                  <c:v>4.290429042904293</c:v>
                </c:pt>
                <c:pt idx="560">
                  <c:v>4.283828382838295</c:v>
                </c:pt>
                <c:pt idx="561">
                  <c:v>4.277227722772296</c:v>
                </c:pt>
                <c:pt idx="562">
                  <c:v>4.270627062706296</c:v>
                </c:pt>
                <c:pt idx="563">
                  <c:v>4.264026402640297</c:v>
                </c:pt>
                <c:pt idx="564">
                  <c:v>4.257425742574298</c:v>
                </c:pt>
                <c:pt idx="565">
                  <c:v>4.2508250825083</c:v>
                </c:pt>
                <c:pt idx="566">
                  <c:v>4.244224422442201</c:v>
                </c:pt>
                <c:pt idx="567">
                  <c:v>4.237623762376202</c:v>
                </c:pt>
                <c:pt idx="568">
                  <c:v>4.23102310231021</c:v>
                </c:pt>
                <c:pt idx="569">
                  <c:v>4.224422442244204</c:v>
                </c:pt>
                <c:pt idx="570">
                  <c:v>4.217821782178205</c:v>
                </c:pt>
                <c:pt idx="571">
                  <c:v>4.21122112211221</c:v>
                </c:pt>
                <c:pt idx="572">
                  <c:v>4.204620462046194</c:v>
                </c:pt>
                <c:pt idx="573">
                  <c:v>4.198019801980195</c:v>
                </c:pt>
                <c:pt idx="574">
                  <c:v>4.191419141914195</c:v>
                </c:pt>
                <c:pt idx="575">
                  <c:v>4.184818481848197</c:v>
                </c:pt>
                <c:pt idx="576">
                  <c:v>4.178217821782198</c:v>
                </c:pt>
                <c:pt idx="577">
                  <c:v>4.171617161716199</c:v>
                </c:pt>
                <c:pt idx="578">
                  <c:v>4.16501650165018</c:v>
                </c:pt>
                <c:pt idx="579">
                  <c:v>4.158415841584183</c:v>
                </c:pt>
                <c:pt idx="580">
                  <c:v>4.151815181518103</c:v>
                </c:pt>
                <c:pt idx="581">
                  <c:v>4.145214521452104</c:v>
                </c:pt>
                <c:pt idx="582">
                  <c:v>4.138613861386105</c:v>
                </c:pt>
                <c:pt idx="583">
                  <c:v>4.132013201320106</c:v>
                </c:pt>
                <c:pt idx="584">
                  <c:v>4.125412541254074</c:v>
                </c:pt>
                <c:pt idx="585">
                  <c:v>4.118811881188077</c:v>
                </c:pt>
                <c:pt idx="586">
                  <c:v>4.112211221122084</c:v>
                </c:pt>
                <c:pt idx="587">
                  <c:v>4.105610561056074</c:v>
                </c:pt>
                <c:pt idx="588">
                  <c:v>4.099009900990097</c:v>
                </c:pt>
                <c:pt idx="589">
                  <c:v>4.092409240924097</c:v>
                </c:pt>
                <c:pt idx="590">
                  <c:v>4.085808580858099</c:v>
                </c:pt>
                <c:pt idx="591">
                  <c:v>4.039603960395993</c:v>
                </c:pt>
                <c:pt idx="592">
                  <c:v>4.033003300329994</c:v>
                </c:pt>
                <c:pt idx="593">
                  <c:v>4.026402640263996</c:v>
                </c:pt>
                <c:pt idx="594">
                  <c:v>4.019801980197997</c:v>
                </c:pt>
                <c:pt idx="595">
                  <c:v>4.013201320131998</c:v>
                </c:pt>
                <c:pt idx="596">
                  <c:v>4.006600660065994</c:v>
                </c:pt>
                <c:pt idx="597">
                  <c:v>4.0</c:v>
                </c:pt>
                <c:pt idx="598">
                  <c:v>3.993399339934001</c:v>
                </c:pt>
                <c:pt idx="599">
                  <c:v>3.986798679868002</c:v>
                </c:pt>
                <c:pt idx="600">
                  <c:v>3.980198019802003</c:v>
                </c:pt>
                <c:pt idx="601">
                  <c:v>3.973597359736004</c:v>
                </c:pt>
                <c:pt idx="602">
                  <c:v>3.966996699670005</c:v>
                </c:pt>
                <c:pt idx="603">
                  <c:v>3.960396039604007</c:v>
                </c:pt>
                <c:pt idx="604">
                  <c:v>3.953795379537894</c:v>
                </c:pt>
                <c:pt idx="605">
                  <c:v>3.947194719471895</c:v>
                </c:pt>
                <c:pt idx="606">
                  <c:v>3.940594059405896</c:v>
                </c:pt>
                <c:pt idx="607">
                  <c:v>3.933993399339897</c:v>
                </c:pt>
                <c:pt idx="608">
                  <c:v>3.927392739273898</c:v>
                </c:pt>
                <c:pt idx="609">
                  <c:v>3.920792079207899</c:v>
                </c:pt>
                <c:pt idx="610">
                  <c:v>3.9141914191419</c:v>
                </c:pt>
                <c:pt idx="611">
                  <c:v>3.907590759075901</c:v>
                </c:pt>
                <c:pt idx="612">
                  <c:v>3.900990099009903</c:v>
                </c:pt>
                <c:pt idx="613">
                  <c:v>3.894389438943904</c:v>
                </c:pt>
                <c:pt idx="614">
                  <c:v>3.887788778877904</c:v>
                </c:pt>
                <c:pt idx="615">
                  <c:v>3.881188118811906</c:v>
                </c:pt>
                <c:pt idx="616">
                  <c:v>3.874587458745907</c:v>
                </c:pt>
                <c:pt idx="617">
                  <c:v>3.867986798679894</c:v>
                </c:pt>
                <c:pt idx="618">
                  <c:v>3.861386138613895</c:v>
                </c:pt>
                <c:pt idx="619">
                  <c:v>3.854785478547797</c:v>
                </c:pt>
                <c:pt idx="620">
                  <c:v>3.848184818481797</c:v>
                </c:pt>
                <c:pt idx="621">
                  <c:v>3.8415841584158</c:v>
                </c:pt>
                <c:pt idx="622">
                  <c:v>3.834983498349799</c:v>
                </c:pt>
                <c:pt idx="623">
                  <c:v>3.8283828382838</c:v>
                </c:pt>
                <c:pt idx="624">
                  <c:v>3.821782178217802</c:v>
                </c:pt>
                <c:pt idx="625">
                  <c:v>3.815181518151803</c:v>
                </c:pt>
                <c:pt idx="626">
                  <c:v>3.808580858085804</c:v>
                </c:pt>
                <c:pt idx="627">
                  <c:v>3.801980198019804</c:v>
                </c:pt>
                <c:pt idx="628">
                  <c:v>3.795379537953806</c:v>
                </c:pt>
                <c:pt idx="629">
                  <c:v>3.788778877887793</c:v>
                </c:pt>
                <c:pt idx="630">
                  <c:v>3.782178217821794</c:v>
                </c:pt>
                <c:pt idx="631">
                  <c:v>3.775577557755795</c:v>
                </c:pt>
                <c:pt idx="632">
                  <c:v>3.768976897689796</c:v>
                </c:pt>
                <c:pt idx="633">
                  <c:v>3.762376237623798</c:v>
                </c:pt>
                <c:pt idx="634">
                  <c:v>3.7557755775578</c:v>
                </c:pt>
                <c:pt idx="635">
                  <c:v>3.7491749174917</c:v>
                </c:pt>
                <c:pt idx="636">
                  <c:v>3.742574257425701</c:v>
                </c:pt>
                <c:pt idx="637">
                  <c:v>3.735973597359703</c:v>
                </c:pt>
                <c:pt idx="638">
                  <c:v>3.729372937293704</c:v>
                </c:pt>
                <c:pt idx="639">
                  <c:v>3.722772277227705</c:v>
                </c:pt>
                <c:pt idx="640">
                  <c:v>3.716171617161706</c:v>
                </c:pt>
                <c:pt idx="641">
                  <c:v>3.709570957095707</c:v>
                </c:pt>
                <c:pt idx="642">
                  <c:v>3.702970297029694</c:v>
                </c:pt>
                <c:pt idx="643">
                  <c:v>3.696369636963693</c:v>
                </c:pt>
                <c:pt idx="644">
                  <c:v>3.689768976897696</c:v>
                </c:pt>
                <c:pt idx="645">
                  <c:v>3.683168316831697</c:v>
                </c:pt>
                <c:pt idx="646">
                  <c:v>3.676567656765698</c:v>
                </c:pt>
                <c:pt idx="647">
                  <c:v>3.669966996699699</c:v>
                </c:pt>
                <c:pt idx="648">
                  <c:v>3.6633663366337</c:v>
                </c:pt>
                <c:pt idx="649">
                  <c:v>3.6567656765677</c:v>
                </c:pt>
                <c:pt idx="650">
                  <c:v>3.650165016501603</c:v>
                </c:pt>
                <c:pt idx="651">
                  <c:v>3.643564356435604</c:v>
                </c:pt>
                <c:pt idx="652">
                  <c:v>3.636963696369602</c:v>
                </c:pt>
                <c:pt idx="653">
                  <c:v>3.630363036303606</c:v>
                </c:pt>
                <c:pt idx="654">
                  <c:v>3.623762376237593</c:v>
                </c:pt>
                <c:pt idx="655">
                  <c:v>3.617161716171594</c:v>
                </c:pt>
                <c:pt idx="656">
                  <c:v>3.610561056105595</c:v>
                </c:pt>
                <c:pt idx="657">
                  <c:v>3.603960396039596</c:v>
                </c:pt>
                <c:pt idx="658">
                  <c:v>3.597359735973598</c:v>
                </c:pt>
                <c:pt idx="659">
                  <c:v>3.5907590759076</c:v>
                </c:pt>
                <c:pt idx="660">
                  <c:v>3.5841584158416</c:v>
                </c:pt>
                <c:pt idx="661">
                  <c:v>3.577557755775601</c:v>
                </c:pt>
                <c:pt idx="662">
                  <c:v>3.570957095709602</c:v>
                </c:pt>
                <c:pt idx="663">
                  <c:v>3.564356435643603</c:v>
                </c:pt>
                <c:pt idx="664">
                  <c:v>3.557755775577604</c:v>
                </c:pt>
                <c:pt idx="665">
                  <c:v>3.551155115511506</c:v>
                </c:pt>
                <c:pt idx="666">
                  <c:v>3.544554455445507</c:v>
                </c:pt>
                <c:pt idx="667">
                  <c:v>3.537953795379494</c:v>
                </c:pt>
                <c:pt idx="668">
                  <c:v>3.531353135313493</c:v>
                </c:pt>
                <c:pt idx="669">
                  <c:v>3.524752475247496</c:v>
                </c:pt>
                <c:pt idx="670">
                  <c:v>3.518151815181497</c:v>
                </c:pt>
                <c:pt idx="671">
                  <c:v>3.511551155115498</c:v>
                </c:pt>
                <c:pt idx="672">
                  <c:v>3.504950495049499</c:v>
                </c:pt>
                <c:pt idx="673">
                  <c:v>3.498349834983498</c:v>
                </c:pt>
                <c:pt idx="674">
                  <c:v>3.4917491749175</c:v>
                </c:pt>
                <c:pt idx="675">
                  <c:v>3.485148514851502</c:v>
                </c:pt>
                <c:pt idx="676">
                  <c:v>3.478547854785504</c:v>
                </c:pt>
                <c:pt idx="677">
                  <c:v>3.471947194719498</c:v>
                </c:pt>
                <c:pt idx="678">
                  <c:v>3.465346534653506</c:v>
                </c:pt>
                <c:pt idx="679">
                  <c:v>3.458745874587507</c:v>
                </c:pt>
                <c:pt idx="680">
                  <c:v>3.452145214521394</c:v>
                </c:pt>
                <c:pt idx="681">
                  <c:v>3.445544554455395</c:v>
                </c:pt>
                <c:pt idx="682">
                  <c:v>3.438943894389396</c:v>
                </c:pt>
                <c:pt idx="683">
                  <c:v>3.432343234323397</c:v>
                </c:pt>
                <c:pt idx="684">
                  <c:v>3.4257425742574</c:v>
                </c:pt>
                <c:pt idx="685">
                  <c:v>3.4191419141914</c:v>
                </c:pt>
                <c:pt idx="686">
                  <c:v>3.412541254125401</c:v>
                </c:pt>
                <c:pt idx="687">
                  <c:v>3.405940594059402</c:v>
                </c:pt>
                <c:pt idx="688">
                  <c:v>3.399339933993402</c:v>
                </c:pt>
                <c:pt idx="689">
                  <c:v>3.392739273927404</c:v>
                </c:pt>
                <c:pt idx="690">
                  <c:v>3.386138613861405</c:v>
                </c:pt>
                <c:pt idx="691">
                  <c:v>3.379537953795406</c:v>
                </c:pt>
                <c:pt idx="692">
                  <c:v>3.372937293729393</c:v>
                </c:pt>
                <c:pt idx="693">
                  <c:v>3.366336633663394</c:v>
                </c:pt>
                <c:pt idx="694">
                  <c:v>3.359735973597395</c:v>
                </c:pt>
                <c:pt idx="695">
                  <c:v>3.353135313531297</c:v>
                </c:pt>
                <c:pt idx="696">
                  <c:v>3.346534653465298</c:v>
                </c:pt>
                <c:pt idx="697">
                  <c:v>3.339933993399283</c:v>
                </c:pt>
                <c:pt idx="698">
                  <c:v>3.3333333333333</c:v>
                </c:pt>
                <c:pt idx="699">
                  <c:v>3.326732673267301</c:v>
                </c:pt>
                <c:pt idx="700">
                  <c:v>3.320132013201302</c:v>
                </c:pt>
                <c:pt idx="701">
                  <c:v>3.313531353135303</c:v>
                </c:pt>
                <c:pt idx="702">
                  <c:v>3.306930693069304</c:v>
                </c:pt>
                <c:pt idx="703">
                  <c:v>3.300330033003306</c:v>
                </c:pt>
                <c:pt idx="704">
                  <c:v>3.293729372937308</c:v>
                </c:pt>
                <c:pt idx="705">
                  <c:v>3.287128712871294</c:v>
                </c:pt>
                <c:pt idx="706">
                  <c:v>3.280528052805294</c:v>
                </c:pt>
                <c:pt idx="707">
                  <c:v>3.273927392739296</c:v>
                </c:pt>
                <c:pt idx="708">
                  <c:v>3.267326732673296</c:v>
                </c:pt>
                <c:pt idx="709">
                  <c:v>3.260726072607297</c:v>
                </c:pt>
                <c:pt idx="710">
                  <c:v>3.2541254125413</c:v>
                </c:pt>
                <c:pt idx="711">
                  <c:v>3.2475247524752</c:v>
                </c:pt>
                <c:pt idx="712">
                  <c:v>3.240924092409202</c:v>
                </c:pt>
                <c:pt idx="713">
                  <c:v>3.234323432343203</c:v>
                </c:pt>
                <c:pt idx="714">
                  <c:v>3.227722772277203</c:v>
                </c:pt>
                <c:pt idx="715">
                  <c:v>3.221122112211205</c:v>
                </c:pt>
                <c:pt idx="716">
                  <c:v>3.214521452145206</c:v>
                </c:pt>
                <c:pt idx="717">
                  <c:v>3.207920792079192</c:v>
                </c:pt>
                <c:pt idx="718">
                  <c:v>3.201320132013194</c:v>
                </c:pt>
                <c:pt idx="719">
                  <c:v>3.194719471947195</c:v>
                </c:pt>
                <c:pt idx="720">
                  <c:v>3.188118811881196</c:v>
                </c:pt>
                <c:pt idx="721">
                  <c:v>3.181518151815197</c:v>
                </c:pt>
                <c:pt idx="722">
                  <c:v>3.174917491749198</c:v>
                </c:pt>
                <c:pt idx="723">
                  <c:v>3.1683168316832</c:v>
                </c:pt>
                <c:pt idx="724">
                  <c:v>3.161716171617201</c:v>
                </c:pt>
                <c:pt idx="725">
                  <c:v>3.155115511551202</c:v>
                </c:pt>
                <c:pt idx="726">
                  <c:v>3.148514851485103</c:v>
                </c:pt>
                <c:pt idx="727">
                  <c:v>3.141914191419104</c:v>
                </c:pt>
                <c:pt idx="728">
                  <c:v>3.135313531353106</c:v>
                </c:pt>
                <c:pt idx="729">
                  <c:v>3.128712871287106</c:v>
                </c:pt>
                <c:pt idx="730">
                  <c:v>3.122112211221093</c:v>
                </c:pt>
                <c:pt idx="731">
                  <c:v>3.115511551155094</c:v>
                </c:pt>
                <c:pt idx="732">
                  <c:v>3.108910891089096</c:v>
                </c:pt>
                <c:pt idx="733">
                  <c:v>3.102310231023097</c:v>
                </c:pt>
                <c:pt idx="734">
                  <c:v>3.095709570957098</c:v>
                </c:pt>
                <c:pt idx="735">
                  <c:v>3.089108910891099</c:v>
                </c:pt>
                <c:pt idx="736">
                  <c:v>3.0825082508251</c:v>
                </c:pt>
                <c:pt idx="737">
                  <c:v>3.075907590759101</c:v>
                </c:pt>
                <c:pt idx="738">
                  <c:v>3.069306930693102</c:v>
                </c:pt>
                <c:pt idx="739">
                  <c:v>3.062706270627103</c:v>
                </c:pt>
                <c:pt idx="740">
                  <c:v>3.056105610561104</c:v>
                </c:pt>
                <c:pt idx="741">
                  <c:v>3.049504950495006</c:v>
                </c:pt>
                <c:pt idx="742">
                  <c:v>3.042904290428993</c:v>
                </c:pt>
                <c:pt idx="743">
                  <c:v>3.036303630362994</c:v>
                </c:pt>
                <c:pt idx="744">
                  <c:v>3.029702970296995</c:v>
                </c:pt>
                <c:pt idx="745">
                  <c:v>3.023102310230996</c:v>
                </c:pt>
                <c:pt idx="746">
                  <c:v>3.016501650164997</c:v>
                </c:pt>
                <c:pt idx="747">
                  <c:v>3.009900990098998</c:v>
                </c:pt>
                <c:pt idx="748">
                  <c:v>3.003300330033</c:v>
                </c:pt>
                <c:pt idx="749">
                  <c:v>2.996699669967</c:v>
                </c:pt>
                <c:pt idx="750">
                  <c:v>2.990099009901002</c:v>
                </c:pt>
                <c:pt idx="751">
                  <c:v>2.983498349835003</c:v>
                </c:pt>
                <c:pt idx="752">
                  <c:v>2.976897689769002</c:v>
                </c:pt>
                <c:pt idx="753">
                  <c:v>2.970297029703004</c:v>
                </c:pt>
                <c:pt idx="754">
                  <c:v>2.963696369637006</c:v>
                </c:pt>
                <c:pt idx="755">
                  <c:v>2.957095709570893</c:v>
                </c:pt>
                <c:pt idx="756">
                  <c:v>2.950495049504894</c:v>
                </c:pt>
                <c:pt idx="757">
                  <c:v>2.943894389438896</c:v>
                </c:pt>
                <c:pt idx="758">
                  <c:v>2.937293729372897</c:v>
                </c:pt>
                <c:pt idx="759">
                  <c:v>2.930693069306898</c:v>
                </c:pt>
                <c:pt idx="760">
                  <c:v>2.924092409240898</c:v>
                </c:pt>
                <c:pt idx="761">
                  <c:v>2.9174917491749</c:v>
                </c:pt>
                <c:pt idx="762">
                  <c:v>2.910891089108901</c:v>
                </c:pt>
                <c:pt idx="763">
                  <c:v>2.904290429042902</c:v>
                </c:pt>
                <c:pt idx="764">
                  <c:v>2.897689768976903</c:v>
                </c:pt>
                <c:pt idx="765">
                  <c:v>2.891089108910904</c:v>
                </c:pt>
                <c:pt idx="766">
                  <c:v>2.884488448844905</c:v>
                </c:pt>
                <c:pt idx="767">
                  <c:v>2.877887788778906</c:v>
                </c:pt>
                <c:pt idx="768">
                  <c:v>2.871287128712893</c:v>
                </c:pt>
                <c:pt idx="769">
                  <c:v>2.864686468646894</c:v>
                </c:pt>
                <c:pt idx="770">
                  <c:v>2.858085808580796</c:v>
                </c:pt>
                <c:pt idx="771">
                  <c:v>2.851485148514797</c:v>
                </c:pt>
                <c:pt idx="772">
                  <c:v>2.844884488448798</c:v>
                </c:pt>
                <c:pt idx="773">
                  <c:v>2.838283828382799</c:v>
                </c:pt>
                <c:pt idx="774">
                  <c:v>2.8316831683168</c:v>
                </c:pt>
                <c:pt idx="775">
                  <c:v>2.825082508250801</c:v>
                </c:pt>
                <c:pt idx="776">
                  <c:v>2.818481848184803</c:v>
                </c:pt>
                <c:pt idx="777">
                  <c:v>2.811881188118797</c:v>
                </c:pt>
                <c:pt idx="778">
                  <c:v>2.805280528052805</c:v>
                </c:pt>
                <c:pt idx="779">
                  <c:v>2.798679867986806</c:v>
                </c:pt>
                <c:pt idx="780">
                  <c:v>2.792079207920807</c:v>
                </c:pt>
                <c:pt idx="781">
                  <c:v>2.785478547854794</c:v>
                </c:pt>
                <c:pt idx="782">
                  <c:v>2.778877887788795</c:v>
                </c:pt>
                <c:pt idx="783">
                  <c:v>2.772277227722796</c:v>
                </c:pt>
                <c:pt idx="784">
                  <c:v>2.765676567656797</c:v>
                </c:pt>
                <c:pt idx="785">
                  <c:v>2.759075907590798</c:v>
                </c:pt>
                <c:pt idx="786">
                  <c:v>2.752475247524799</c:v>
                </c:pt>
                <c:pt idx="787">
                  <c:v>2.745874587458701</c:v>
                </c:pt>
                <c:pt idx="788">
                  <c:v>2.739273927392702</c:v>
                </c:pt>
                <c:pt idx="789">
                  <c:v>2.732673267326703</c:v>
                </c:pt>
                <c:pt idx="790">
                  <c:v>2.726072607260704</c:v>
                </c:pt>
                <c:pt idx="791">
                  <c:v>2.719471947194705</c:v>
                </c:pt>
                <c:pt idx="792">
                  <c:v>2.712871287128706</c:v>
                </c:pt>
                <c:pt idx="793">
                  <c:v>2.706270627062693</c:v>
                </c:pt>
                <c:pt idx="794">
                  <c:v>2.699669966996694</c:v>
                </c:pt>
                <c:pt idx="795">
                  <c:v>2.693069306930695</c:v>
                </c:pt>
                <c:pt idx="796">
                  <c:v>2.686468646864696</c:v>
                </c:pt>
                <c:pt idx="797">
                  <c:v>2.679867986798698</c:v>
                </c:pt>
                <c:pt idx="798">
                  <c:v>2.6732673267327</c:v>
                </c:pt>
                <c:pt idx="799">
                  <c:v>2.6666666666667</c:v>
                </c:pt>
                <c:pt idx="800">
                  <c:v>2.660066006600701</c:v>
                </c:pt>
                <c:pt idx="801">
                  <c:v>2.653465346534702</c:v>
                </c:pt>
                <c:pt idx="802">
                  <c:v>2.646864686468604</c:v>
                </c:pt>
                <c:pt idx="803">
                  <c:v>2.640264026402605</c:v>
                </c:pt>
                <c:pt idx="804">
                  <c:v>2.633663366336606</c:v>
                </c:pt>
                <c:pt idx="805">
                  <c:v>2.627062706270607</c:v>
                </c:pt>
                <c:pt idx="806">
                  <c:v>2.620462046204594</c:v>
                </c:pt>
                <c:pt idx="807">
                  <c:v>2.613861386138595</c:v>
                </c:pt>
                <c:pt idx="808">
                  <c:v>2.607260726072596</c:v>
                </c:pt>
                <c:pt idx="809">
                  <c:v>2.600660066006597</c:v>
                </c:pt>
                <c:pt idx="810">
                  <c:v>2.594059405940598</c:v>
                </c:pt>
                <c:pt idx="811">
                  <c:v>2.5874587458746</c:v>
                </c:pt>
                <c:pt idx="812">
                  <c:v>2.580858085808599</c:v>
                </c:pt>
                <c:pt idx="813">
                  <c:v>2.574257425742601</c:v>
                </c:pt>
                <c:pt idx="814">
                  <c:v>2.567656765676602</c:v>
                </c:pt>
                <c:pt idx="815">
                  <c:v>2.561056105610604</c:v>
                </c:pt>
                <c:pt idx="816">
                  <c:v>2.554455445544503</c:v>
                </c:pt>
                <c:pt idx="817">
                  <c:v>2.547854785478506</c:v>
                </c:pt>
                <c:pt idx="818">
                  <c:v>2.541254125412493</c:v>
                </c:pt>
                <c:pt idx="819">
                  <c:v>2.534653465346494</c:v>
                </c:pt>
                <c:pt idx="820">
                  <c:v>2.528052805280495</c:v>
                </c:pt>
                <c:pt idx="821">
                  <c:v>2.521452145214496</c:v>
                </c:pt>
                <c:pt idx="822">
                  <c:v>2.514851485148498</c:v>
                </c:pt>
                <c:pt idx="823">
                  <c:v>2.5082508250825</c:v>
                </c:pt>
                <c:pt idx="824">
                  <c:v>2.5016501650165</c:v>
                </c:pt>
                <c:pt idx="825">
                  <c:v>2.495049504950499</c:v>
                </c:pt>
                <c:pt idx="826">
                  <c:v>2.488448844884502</c:v>
                </c:pt>
                <c:pt idx="827">
                  <c:v>2.481848184818487</c:v>
                </c:pt>
                <c:pt idx="828">
                  <c:v>2.475247524752504</c:v>
                </c:pt>
                <c:pt idx="829">
                  <c:v>2.468646864686505</c:v>
                </c:pt>
                <c:pt idx="830">
                  <c:v>2.462046204620506</c:v>
                </c:pt>
                <c:pt idx="831">
                  <c:v>2.455445544554394</c:v>
                </c:pt>
                <c:pt idx="832">
                  <c:v>2.448844884488395</c:v>
                </c:pt>
                <c:pt idx="833">
                  <c:v>2.442244224422396</c:v>
                </c:pt>
                <c:pt idx="834">
                  <c:v>2.435643564356397</c:v>
                </c:pt>
                <c:pt idx="835">
                  <c:v>2.429042904290398</c:v>
                </c:pt>
                <c:pt idx="836">
                  <c:v>2.422442244224399</c:v>
                </c:pt>
                <c:pt idx="837">
                  <c:v>2.415841584158398</c:v>
                </c:pt>
                <c:pt idx="838">
                  <c:v>2.4092409240924</c:v>
                </c:pt>
                <c:pt idx="839">
                  <c:v>2.402640264026402</c:v>
                </c:pt>
                <c:pt idx="840">
                  <c:v>2.396039603960403</c:v>
                </c:pt>
                <c:pt idx="841">
                  <c:v>2.389438943894405</c:v>
                </c:pt>
                <c:pt idx="842">
                  <c:v>2.382838283828406</c:v>
                </c:pt>
                <c:pt idx="843">
                  <c:v>2.376237623762407</c:v>
                </c:pt>
                <c:pt idx="844">
                  <c:v>2.369636963696394</c:v>
                </c:pt>
                <c:pt idx="845">
                  <c:v>2.363036303630395</c:v>
                </c:pt>
                <c:pt idx="846">
                  <c:v>2.35643564356428</c:v>
                </c:pt>
                <c:pt idx="847">
                  <c:v>2.349834983498297</c:v>
                </c:pt>
                <c:pt idx="848">
                  <c:v>2.343234323432298</c:v>
                </c:pt>
                <c:pt idx="849">
                  <c:v>2.3366336633663</c:v>
                </c:pt>
                <c:pt idx="850">
                  <c:v>2.330033003300301</c:v>
                </c:pt>
                <c:pt idx="851">
                  <c:v>2.323432343234302</c:v>
                </c:pt>
                <c:pt idx="852">
                  <c:v>2.316831683168302</c:v>
                </c:pt>
                <c:pt idx="853">
                  <c:v>2.310231023102304</c:v>
                </c:pt>
                <c:pt idx="854">
                  <c:v>2.303630363036305</c:v>
                </c:pt>
                <c:pt idx="855">
                  <c:v>2.297029702970307</c:v>
                </c:pt>
                <c:pt idx="856">
                  <c:v>2.290429042904293</c:v>
                </c:pt>
                <c:pt idx="857">
                  <c:v>2.283828382838294</c:v>
                </c:pt>
                <c:pt idx="858">
                  <c:v>2.277227722772295</c:v>
                </c:pt>
                <c:pt idx="859">
                  <c:v>2.270627062706296</c:v>
                </c:pt>
                <c:pt idx="860">
                  <c:v>2.264026402640297</c:v>
                </c:pt>
                <c:pt idx="861">
                  <c:v>2.257425742574298</c:v>
                </c:pt>
                <c:pt idx="862">
                  <c:v>2.2508250825083</c:v>
                </c:pt>
                <c:pt idx="863">
                  <c:v>2.244224422442201</c:v>
                </c:pt>
                <c:pt idx="864">
                  <c:v>2.237623762376202</c:v>
                </c:pt>
                <c:pt idx="865">
                  <c:v>2.231023102310203</c:v>
                </c:pt>
                <c:pt idx="866">
                  <c:v>2.224422442244204</c:v>
                </c:pt>
                <c:pt idx="867">
                  <c:v>2.217821782178206</c:v>
                </c:pt>
                <c:pt idx="868">
                  <c:v>2.211221122112207</c:v>
                </c:pt>
                <c:pt idx="869">
                  <c:v>2.204620462046193</c:v>
                </c:pt>
                <c:pt idx="870">
                  <c:v>2.198019801980195</c:v>
                </c:pt>
                <c:pt idx="871">
                  <c:v>2.191419141914196</c:v>
                </c:pt>
                <c:pt idx="872">
                  <c:v>2.184818481848197</c:v>
                </c:pt>
                <c:pt idx="873">
                  <c:v>2.178217821782198</c:v>
                </c:pt>
                <c:pt idx="874">
                  <c:v>2.171617161716199</c:v>
                </c:pt>
                <c:pt idx="875">
                  <c:v>2.1650165016502</c:v>
                </c:pt>
                <c:pt idx="876">
                  <c:v>2.158415841584201</c:v>
                </c:pt>
                <c:pt idx="877">
                  <c:v>2.151815181518097</c:v>
                </c:pt>
                <c:pt idx="878">
                  <c:v>2.145214521452104</c:v>
                </c:pt>
                <c:pt idx="879">
                  <c:v>2.138613861386105</c:v>
                </c:pt>
                <c:pt idx="880">
                  <c:v>2.132013201320106</c:v>
                </c:pt>
                <c:pt idx="881">
                  <c:v>2.125412541254093</c:v>
                </c:pt>
                <c:pt idx="882">
                  <c:v>2.118811881188094</c:v>
                </c:pt>
                <c:pt idx="883">
                  <c:v>2.112211221122095</c:v>
                </c:pt>
                <c:pt idx="884">
                  <c:v>2.105610561056096</c:v>
                </c:pt>
                <c:pt idx="885">
                  <c:v>2.099009900990097</c:v>
                </c:pt>
                <c:pt idx="886">
                  <c:v>2.092409240924098</c:v>
                </c:pt>
                <c:pt idx="887">
                  <c:v>2.085808580858099</c:v>
                </c:pt>
                <c:pt idx="888">
                  <c:v>2.079207920792101</c:v>
                </c:pt>
                <c:pt idx="889">
                  <c:v>2.072607260726102</c:v>
                </c:pt>
                <c:pt idx="890">
                  <c:v>2.066006600660103</c:v>
                </c:pt>
                <c:pt idx="891">
                  <c:v>2.059405940594103</c:v>
                </c:pt>
                <c:pt idx="892">
                  <c:v>2.052805280527999</c:v>
                </c:pt>
                <c:pt idx="893">
                  <c:v>2.046204620462007</c:v>
                </c:pt>
                <c:pt idx="894">
                  <c:v>2.039603960395993</c:v>
                </c:pt>
                <c:pt idx="895">
                  <c:v>2.033003300329995</c:v>
                </c:pt>
                <c:pt idx="896">
                  <c:v>2.026402640263996</c:v>
                </c:pt>
                <c:pt idx="897">
                  <c:v>2.019801980197997</c:v>
                </c:pt>
                <c:pt idx="898">
                  <c:v>2.013201320131998</c:v>
                </c:pt>
                <c:pt idx="899">
                  <c:v>2.006600660065999</c:v>
                </c:pt>
                <c:pt idx="900">
                  <c:v>2.0</c:v>
                </c:pt>
                <c:pt idx="901">
                  <c:v>1.993399339934001</c:v>
                </c:pt>
                <c:pt idx="902">
                  <c:v>1.986798679868002</c:v>
                </c:pt>
                <c:pt idx="903">
                  <c:v>1.980198019802003</c:v>
                </c:pt>
                <c:pt idx="904">
                  <c:v>1.973597359736004</c:v>
                </c:pt>
                <c:pt idx="905">
                  <c:v>1.966996699670005</c:v>
                </c:pt>
                <c:pt idx="906">
                  <c:v>1.960396039604007</c:v>
                </c:pt>
                <c:pt idx="907">
                  <c:v>1.953795379537894</c:v>
                </c:pt>
                <c:pt idx="908">
                  <c:v>1.947194719471895</c:v>
                </c:pt>
                <c:pt idx="909">
                  <c:v>1.940594059405896</c:v>
                </c:pt>
                <c:pt idx="910">
                  <c:v>1.933993399339897</c:v>
                </c:pt>
                <c:pt idx="911">
                  <c:v>1.927392739273898</c:v>
                </c:pt>
                <c:pt idx="912">
                  <c:v>1.920792079207899</c:v>
                </c:pt>
                <c:pt idx="913">
                  <c:v>1.9141914191419</c:v>
                </c:pt>
                <c:pt idx="914">
                  <c:v>1.907590759075902</c:v>
                </c:pt>
                <c:pt idx="915">
                  <c:v>1.900990099009903</c:v>
                </c:pt>
                <c:pt idx="916">
                  <c:v>1.894389438943904</c:v>
                </c:pt>
                <c:pt idx="917">
                  <c:v>1.887788778877905</c:v>
                </c:pt>
                <c:pt idx="918">
                  <c:v>1.881188118811906</c:v>
                </c:pt>
                <c:pt idx="919">
                  <c:v>1.874587458745907</c:v>
                </c:pt>
                <c:pt idx="920">
                  <c:v>1.867986798679894</c:v>
                </c:pt>
                <c:pt idx="921">
                  <c:v>1.861386138613895</c:v>
                </c:pt>
                <c:pt idx="922">
                  <c:v>1.854785478547797</c:v>
                </c:pt>
                <c:pt idx="923">
                  <c:v>1.848184818481798</c:v>
                </c:pt>
                <c:pt idx="924">
                  <c:v>1.841584158415799</c:v>
                </c:pt>
                <c:pt idx="925">
                  <c:v>1.8349834983498</c:v>
                </c:pt>
                <c:pt idx="926">
                  <c:v>1.828382838283801</c:v>
                </c:pt>
                <c:pt idx="927">
                  <c:v>1.821782178217802</c:v>
                </c:pt>
                <c:pt idx="928">
                  <c:v>1.815181518151803</c:v>
                </c:pt>
                <c:pt idx="929">
                  <c:v>1.808580858085804</c:v>
                </c:pt>
                <c:pt idx="930">
                  <c:v>1.801980198019805</c:v>
                </c:pt>
                <c:pt idx="931">
                  <c:v>1.795379537953806</c:v>
                </c:pt>
                <c:pt idx="932">
                  <c:v>1.788778877887793</c:v>
                </c:pt>
                <c:pt idx="933">
                  <c:v>1.782178217821794</c:v>
                </c:pt>
                <c:pt idx="934">
                  <c:v>1.775577557755795</c:v>
                </c:pt>
                <c:pt idx="935">
                  <c:v>1.768976897689797</c:v>
                </c:pt>
                <c:pt idx="936">
                  <c:v>1.762376237623798</c:v>
                </c:pt>
                <c:pt idx="937">
                  <c:v>1.7557755775578</c:v>
                </c:pt>
                <c:pt idx="938">
                  <c:v>1.7491749174917</c:v>
                </c:pt>
                <c:pt idx="939">
                  <c:v>1.742574257425701</c:v>
                </c:pt>
                <c:pt idx="940">
                  <c:v>1.735973597359703</c:v>
                </c:pt>
                <c:pt idx="941">
                  <c:v>1.729372937293704</c:v>
                </c:pt>
                <c:pt idx="942">
                  <c:v>1.722772277227705</c:v>
                </c:pt>
                <c:pt idx="943">
                  <c:v>1.716171617161706</c:v>
                </c:pt>
                <c:pt idx="944">
                  <c:v>1.709570957095707</c:v>
                </c:pt>
                <c:pt idx="945">
                  <c:v>1.702970297029694</c:v>
                </c:pt>
                <c:pt idx="946">
                  <c:v>1.696369636963695</c:v>
                </c:pt>
                <c:pt idx="947">
                  <c:v>1.689768976897696</c:v>
                </c:pt>
                <c:pt idx="948">
                  <c:v>1.683168316831697</c:v>
                </c:pt>
                <c:pt idx="949">
                  <c:v>1.676567656765698</c:v>
                </c:pt>
                <c:pt idx="950">
                  <c:v>1.669966996699699</c:v>
                </c:pt>
                <c:pt idx="951">
                  <c:v>1.6633663366337</c:v>
                </c:pt>
                <c:pt idx="952">
                  <c:v>1.656765676567701</c:v>
                </c:pt>
                <c:pt idx="953">
                  <c:v>1.650165016501603</c:v>
                </c:pt>
                <c:pt idx="954">
                  <c:v>1.643564356435604</c:v>
                </c:pt>
                <c:pt idx="955">
                  <c:v>1.636963696369605</c:v>
                </c:pt>
                <c:pt idx="956">
                  <c:v>1.630363036303606</c:v>
                </c:pt>
                <c:pt idx="957">
                  <c:v>1.623762376237593</c:v>
                </c:pt>
                <c:pt idx="958">
                  <c:v>1.617161716171594</c:v>
                </c:pt>
                <c:pt idx="959">
                  <c:v>1.610561056105595</c:v>
                </c:pt>
                <c:pt idx="960">
                  <c:v>1.603960396039596</c:v>
                </c:pt>
                <c:pt idx="961">
                  <c:v>1.597359735973598</c:v>
                </c:pt>
                <c:pt idx="962">
                  <c:v>1.5907590759076</c:v>
                </c:pt>
                <c:pt idx="963">
                  <c:v>1.5841584158416</c:v>
                </c:pt>
                <c:pt idx="964">
                  <c:v>1.577557755775601</c:v>
                </c:pt>
                <c:pt idx="965">
                  <c:v>1.570957095709602</c:v>
                </c:pt>
                <c:pt idx="966">
                  <c:v>1.564356435643603</c:v>
                </c:pt>
                <c:pt idx="967">
                  <c:v>1.557755775577604</c:v>
                </c:pt>
                <c:pt idx="968">
                  <c:v>1.551155115511506</c:v>
                </c:pt>
                <c:pt idx="969">
                  <c:v>1.544554455445507</c:v>
                </c:pt>
                <c:pt idx="970">
                  <c:v>1.537953795379493</c:v>
                </c:pt>
                <c:pt idx="971">
                  <c:v>1.531353135313495</c:v>
                </c:pt>
                <c:pt idx="972">
                  <c:v>1.524752475247496</c:v>
                </c:pt>
                <c:pt idx="973">
                  <c:v>1.518151815181497</c:v>
                </c:pt>
                <c:pt idx="974">
                  <c:v>1.511551155115498</c:v>
                </c:pt>
                <c:pt idx="975">
                  <c:v>1.504950495049499</c:v>
                </c:pt>
                <c:pt idx="976">
                  <c:v>1.4983498349835</c:v>
                </c:pt>
                <c:pt idx="977">
                  <c:v>1.491749174917501</c:v>
                </c:pt>
                <c:pt idx="978">
                  <c:v>1.485148514851502</c:v>
                </c:pt>
                <c:pt idx="979">
                  <c:v>1.478547854785504</c:v>
                </c:pt>
                <c:pt idx="980">
                  <c:v>1.471947194719505</c:v>
                </c:pt>
                <c:pt idx="981">
                  <c:v>1.465346534653506</c:v>
                </c:pt>
                <c:pt idx="982">
                  <c:v>1.458745874587507</c:v>
                </c:pt>
                <c:pt idx="983">
                  <c:v>1.452145214521394</c:v>
                </c:pt>
                <c:pt idx="984">
                  <c:v>1.445544554455395</c:v>
                </c:pt>
                <c:pt idx="985">
                  <c:v>1.438943894389396</c:v>
                </c:pt>
                <c:pt idx="986">
                  <c:v>1.432343234323397</c:v>
                </c:pt>
                <c:pt idx="987">
                  <c:v>1.4257425742574</c:v>
                </c:pt>
                <c:pt idx="988">
                  <c:v>1.4191419141914</c:v>
                </c:pt>
                <c:pt idx="989">
                  <c:v>1.412541254125401</c:v>
                </c:pt>
                <c:pt idx="990">
                  <c:v>1.405940594059402</c:v>
                </c:pt>
                <c:pt idx="991">
                  <c:v>1.399339933993403</c:v>
                </c:pt>
                <c:pt idx="992">
                  <c:v>1.392739273927404</c:v>
                </c:pt>
                <c:pt idx="993">
                  <c:v>1.386138613861405</c:v>
                </c:pt>
                <c:pt idx="994">
                  <c:v>1.379537953795406</c:v>
                </c:pt>
                <c:pt idx="995">
                  <c:v>1.372937293729393</c:v>
                </c:pt>
                <c:pt idx="996">
                  <c:v>1.366336633663394</c:v>
                </c:pt>
                <c:pt idx="997">
                  <c:v>1.359735973597395</c:v>
                </c:pt>
                <c:pt idx="998">
                  <c:v>1.353135313531297</c:v>
                </c:pt>
                <c:pt idx="999">
                  <c:v>1.346534653465298</c:v>
                </c:pt>
                <c:pt idx="1000">
                  <c:v>1.339933993399299</c:v>
                </c:pt>
                <c:pt idx="1001">
                  <c:v>1.3333333333333</c:v>
                </c:pt>
                <c:pt idx="1002">
                  <c:v>1.326732673267301</c:v>
                </c:pt>
                <c:pt idx="1003">
                  <c:v>1.320132013201302</c:v>
                </c:pt>
                <c:pt idx="1004">
                  <c:v>1.313531353135303</c:v>
                </c:pt>
                <c:pt idx="1005">
                  <c:v>1.306930693069304</c:v>
                </c:pt>
                <c:pt idx="1006">
                  <c:v>1.300330033003306</c:v>
                </c:pt>
                <c:pt idx="1007">
                  <c:v>1.293729372937307</c:v>
                </c:pt>
                <c:pt idx="1008">
                  <c:v>1.287128712871294</c:v>
                </c:pt>
                <c:pt idx="1009">
                  <c:v>1.280528052805295</c:v>
                </c:pt>
                <c:pt idx="1010">
                  <c:v>1.273927392739296</c:v>
                </c:pt>
                <c:pt idx="1011">
                  <c:v>1.267326732673297</c:v>
                </c:pt>
                <c:pt idx="1012">
                  <c:v>1.260726072607298</c:v>
                </c:pt>
                <c:pt idx="1013">
                  <c:v>1.2541254125413</c:v>
                </c:pt>
                <c:pt idx="1014">
                  <c:v>1.247524752475201</c:v>
                </c:pt>
                <c:pt idx="1015">
                  <c:v>1.240924092409202</c:v>
                </c:pt>
                <c:pt idx="1016">
                  <c:v>1.234323432343203</c:v>
                </c:pt>
                <c:pt idx="1017">
                  <c:v>1.227722772277204</c:v>
                </c:pt>
                <c:pt idx="1018">
                  <c:v>1.221122112211205</c:v>
                </c:pt>
                <c:pt idx="1019">
                  <c:v>1.214521452145206</c:v>
                </c:pt>
                <c:pt idx="1020">
                  <c:v>1.207920792079177</c:v>
                </c:pt>
                <c:pt idx="1021">
                  <c:v>1.201320132013194</c:v>
                </c:pt>
                <c:pt idx="1022">
                  <c:v>1.194719471947195</c:v>
                </c:pt>
                <c:pt idx="1023">
                  <c:v>1.188118811881196</c:v>
                </c:pt>
                <c:pt idx="1024">
                  <c:v>1.181518151815197</c:v>
                </c:pt>
                <c:pt idx="1025">
                  <c:v>1.174917491749198</c:v>
                </c:pt>
                <c:pt idx="1026">
                  <c:v>1.1683168316832</c:v>
                </c:pt>
                <c:pt idx="1027">
                  <c:v>1.161716171617201</c:v>
                </c:pt>
                <c:pt idx="1028">
                  <c:v>1.155115511551202</c:v>
                </c:pt>
                <c:pt idx="1029">
                  <c:v>1.148514851485103</c:v>
                </c:pt>
                <c:pt idx="1030">
                  <c:v>1.141914191419104</c:v>
                </c:pt>
                <c:pt idx="1031">
                  <c:v>1.135313531353106</c:v>
                </c:pt>
                <c:pt idx="1032">
                  <c:v>1.128712871287107</c:v>
                </c:pt>
                <c:pt idx="1033">
                  <c:v>1.122112211221093</c:v>
                </c:pt>
                <c:pt idx="1034">
                  <c:v>1.115511551155095</c:v>
                </c:pt>
                <c:pt idx="1035">
                  <c:v>1.108910891089096</c:v>
                </c:pt>
                <c:pt idx="1036">
                  <c:v>1.102310231023097</c:v>
                </c:pt>
                <c:pt idx="1037">
                  <c:v>1.095709570957098</c:v>
                </c:pt>
                <c:pt idx="1038">
                  <c:v>1.0891089108911</c:v>
                </c:pt>
                <c:pt idx="1039">
                  <c:v>1.0825082508251</c:v>
                </c:pt>
                <c:pt idx="1040">
                  <c:v>1.075907590759101</c:v>
                </c:pt>
                <c:pt idx="1041">
                  <c:v>1.069306930693102</c:v>
                </c:pt>
                <c:pt idx="1042">
                  <c:v>1.062706270627103</c:v>
                </c:pt>
                <c:pt idx="1043">
                  <c:v>1.056105610561104</c:v>
                </c:pt>
                <c:pt idx="1044">
                  <c:v>1.049504950495006</c:v>
                </c:pt>
                <c:pt idx="1045">
                  <c:v>1.042904290428993</c:v>
                </c:pt>
                <c:pt idx="1046">
                  <c:v>1.036303630362994</c:v>
                </c:pt>
                <c:pt idx="1047">
                  <c:v>1.029702970296995</c:v>
                </c:pt>
                <c:pt idx="1048">
                  <c:v>1.023102310230996</c:v>
                </c:pt>
                <c:pt idx="1049">
                  <c:v>1.016501650164997</c:v>
                </c:pt>
                <c:pt idx="1050">
                  <c:v>1.009900990098998</c:v>
                </c:pt>
                <c:pt idx="1051">
                  <c:v>1.003300330032999</c:v>
                </c:pt>
                <c:pt idx="1052">
                  <c:v>0.996699669967</c:v>
                </c:pt>
                <c:pt idx="1053">
                  <c:v>0.990099009901002</c:v>
                </c:pt>
                <c:pt idx="1054">
                  <c:v>0.983498349835003</c:v>
                </c:pt>
                <c:pt idx="1055">
                  <c:v>0.976897689769004</c:v>
                </c:pt>
                <c:pt idx="1056">
                  <c:v>0.970297029703005</c:v>
                </c:pt>
                <c:pt idx="1057">
                  <c:v>0.963696369637006</c:v>
                </c:pt>
                <c:pt idx="1058">
                  <c:v>0.957095709570893</c:v>
                </c:pt>
                <c:pt idx="1059">
                  <c:v>0.950495049504894</c:v>
                </c:pt>
                <c:pt idx="1060">
                  <c:v>0.943894389438896</c:v>
                </c:pt>
                <c:pt idx="1061">
                  <c:v>0.937293729372897</c:v>
                </c:pt>
                <c:pt idx="1062">
                  <c:v>0.930693069306898</c:v>
                </c:pt>
                <c:pt idx="1063">
                  <c:v>0.924092409240899</c:v>
                </c:pt>
                <c:pt idx="1064">
                  <c:v>0.9174917491749</c:v>
                </c:pt>
                <c:pt idx="1065">
                  <c:v>0.910891089108901</c:v>
                </c:pt>
                <c:pt idx="1066">
                  <c:v>0.904290429042902</c:v>
                </c:pt>
                <c:pt idx="1067">
                  <c:v>0.897689768976903</c:v>
                </c:pt>
                <c:pt idx="1068">
                  <c:v>0.891089108910904</c:v>
                </c:pt>
                <c:pt idx="1069">
                  <c:v>0.884488448844905</c:v>
                </c:pt>
                <c:pt idx="1070">
                  <c:v>0.877887788778906</c:v>
                </c:pt>
                <c:pt idx="1071">
                  <c:v>0.871287128712893</c:v>
                </c:pt>
                <c:pt idx="1072">
                  <c:v>0.864686468646894</c:v>
                </c:pt>
                <c:pt idx="1073">
                  <c:v>0.858085808580796</c:v>
                </c:pt>
                <c:pt idx="1074">
                  <c:v>0.851485148514797</c:v>
                </c:pt>
                <c:pt idx="1075">
                  <c:v>0.844884488448798</c:v>
                </c:pt>
                <c:pt idx="1076">
                  <c:v>0.838283828382799</c:v>
                </c:pt>
                <c:pt idx="1077">
                  <c:v>0.8316831683168</c:v>
                </c:pt>
                <c:pt idx="1078">
                  <c:v>0.825082508250801</c:v>
                </c:pt>
                <c:pt idx="1079">
                  <c:v>0.818481848184803</c:v>
                </c:pt>
                <c:pt idx="1080">
                  <c:v>0.811881188118804</c:v>
                </c:pt>
                <c:pt idx="1081">
                  <c:v>0.805280528052805</c:v>
                </c:pt>
                <c:pt idx="1082">
                  <c:v>0.798679867986806</c:v>
                </c:pt>
                <c:pt idx="1083">
                  <c:v>0.792079207920807</c:v>
                </c:pt>
                <c:pt idx="1084">
                  <c:v>0.785478547854794</c:v>
                </c:pt>
                <c:pt idx="1085">
                  <c:v>0.778877887788795</c:v>
                </c:pt>
                <c:pt idx="1086">
                  <c:v>0.772277227722796</c:v>
                </c:pt>
                <c:pt idx="1087">
                  <c:v>0.765676567656797</c:v>
                </c:pt>
                <c:pt idx="1088">
                  <c:v>0.759075907590798</c:v>
                </c:pt>
                <c:pt idx="1089">
                  <c:v>0.752475247524799</c:v>
                </c:pt>
                <c:pt idx="1090">
                  <c:v>0.745874587458701</c:v>
                </c:pt>
                <c:pt idx="1091">
                  <c:v>0.739273927392702</c:v>
                </c:pt>
                <c:pt idx="1092">
                  <c:v>0.732673267326703</c:v>
                </c:pt>
                <c:pt idx="1093">
                  <c:v>0.726072607260704</c:v>
                </c:pt>
                <c:pt idx="1094">
                  <c:v>0.719471947194705</c:v>
                </c:pt>
                <c:pt idx="1095">
                  <c:v>0.712871287128706</c:v>
                </c:pt>
                <c:pt idx="1096">
                  <c:v>0.706270627062693</c:v>
                </c:pt>
                <c:pt idx="1097">
                  <c:v>0.699669966996694</c:v>
                </c:pt>
                <c:pt idx="1098">
                  <c:v>0.693069306930695</c:v>
                </c:pt>
                <c:pt idx="1099">
                  <c:v>0.686468646864696</c:v>
                </c:pt>
                <c:pt idx="1100">
                  <c:v>0.679867986798698</c:v>
                </c:pt>
                <c:pt idx="1101">
                  <c:v>0.673267326732699</c:v>
                </c:pt>
                <c:pt idx="1102">
                  <c:v>0.6666666666667</c:v>
                </c:pt>
                <c:pt idx="1103">
                  <c:v>0.660066006600701</c:v>
                </c:pt>
                <c:pt idx="1104">
                  <c:v>0.653465346534702</c:v>
                </c:pt>
                <c:pt idx="1105">
                  <c:v>0.646864686468604</c:v>
                </c:pt>
                <c:pt idx="1106">
                  <c:v>0.640264026402605</c:v>
                </c:pt>
                <c:pt idx="1107">
                  <c:v>0.633663366336606</c:v>
                </c:pt>
                <c:pt idx="1108">
                  <c:v>0.627062706270607</c:v>
                </c:pt>
                <c:pt idx="1109">
                  <c:v>0.620462046204594</c:v>
                </c:pt>
                <c:pt idx="1110">
                  <c:v>0.613861386138595</c:v>
                </c:pt>
                <c:pt idx="1111">
                  <c:v>0.607260726072596</c:v>
                </c:pt>
                <c:pt idx="1112">
                  <c:v>0.600660066006597</c:v>
                </c:pt>
                <c:pt idx="1113">
                  <c:v>0.594059405940598</c:v>
                </c:pt>
                <c:pt idx="1114">
                  <c:v>0.587458745874599</c:v>
                </c:pt>
                <c:pt idx="1115">
                  <c:v>0.5808580858086</c:v>
                </c:pt>
                <c:pt idx="1116">
                  <c:v>0.574257425742601</c:v>
                </c:pt>
                <c:pt idx="1117">
                  <c:v>0.567656765676602</c:v>
                </c:pt>
                <c:pt idx="1118">
                  <c:v>0.561056105610604</c:v>
                </c:pt>
                <c:pt idx="1119">
                  <c:v>0.554455445544505</c:v>
                </c:pt>
                <c:pt idx="1120">
                  <c:v>0.547854785478506</c:v>
                </c:pt>
                <c:pt idx="1121">
                  <c:v>0.541254125412493</c:v>
                </c:pt>
                <c:pt idx="1122">
                  <c:v>0.534653465346494</c:v>
                </c:pt>
                <c:pt idx="1123">
                  <c:v>0.528052805280495</c:v>
                </c:pt>
                <c:pt idx="1124">
                  <c:v>0.521452145214496</c:v>
                </c:pt>
                <c:pt idx="1125">
                  <c:v>0.514851485148498</c:v>
                </c:pt>
                <c:pt idx="1126">
                  <c:v>0.508250825082499</c:v>
                </c:pt>
                <c:pt idx="1127">
                  <c:v>0.5016501650165</c:v>
                </c:pt>
                <c:pt idx="1128">
                  <c:v>0.495049504950501</c:v>
                </c:pt>
                <c:pt idx="1129">
                  <c:v>0.488448844884502</c:v>
                </c:pt>
                <c:pt idx="1130">
                  <c:v>0.481848184818503</c:v>
                </c:pt>
                <c:pt idx="1131">
                  <c:v>0.475247524752504</c:v>
                </c:pt>
                <c:pt idx="1132">
                  <c:v>0.468646864686505</c:v>
                </c:pt>
                <c:pt idx="1133">
                  <c:v>0.462046204620506</c:v>
                </c:pt>
                <c:pt idx="1134">
                  <c:v>0.455445544554394</c:v>
                </c:pt>
                <c:pt idx="1135">
                  <c:v>0.448844884488395</c:v>
                </c:pt>
                <c:pt idx="1136">
                  <c:v>0.442244224422396</c:v>
                </c:pt>
                <c:pt idx="1137">
                  <c:v>0.435643564356397</c:v>
                </c:pt>
                <c:pt idx="1138">
                  <c:v>0.429042904290398</c:v>
                </c:pt>
                <c:pt idx="1139">
                  <c:v>0.422442244224399</c:v>
                </c:pt>
                <c:pt idx="1140">
                  <c:v>0.4158415841584</c:v>
                </c:pt>
                <c:pt idx="1141">
                  <c:v>0.409240924092401</c:v>
                </c:pt>
                <c:pt idx="1142">
                  <c:v>0.402640264026402</c:v>
                </c:pt>
                <c:pt idx="1143">
                  <c:v>0.396039603960403</c:v>
                </c:pt>
                <c:pt idx="1144">
                  <c:v>0.389438943894405</c:v>
                </c:pt>
                <c:pt idx="1145">
                  <c:v>0.382838283828406</c:v>
                </c:pt>
                <c:pt idx="1146">
                  <c:v>0.376237623762407</c:v>
                </c:pt>
                <c:pt idx="1147">
                  <c:v>0.369636963696394</c:v>
                </c:pt>
                <c:pt idx="1148">
                  <c:v>0.363036303630395</c:v>
                </c:pt>
                <c:pt idx="1149">
                  <c:v>0.356435643564296</c:v>
                </c:pt>
                <c:pt idx="1150">
                  <c:v>0.349834983498297</c:v>
                </c:pt>
                <c:pt idx="1151">
                  <c:v>0.343234323432298</c:v>
                </c:pt>
                <c:pt idx="1152">
                  <c:v>0.3366336633663</c:v>
                </c:pt>
                <c:pt idx="1153">
                  <c:v>0.330033003300301</c:v>
                </c:pt>
                <c:pt idx="1154">
                  <c:v>0.323432343234302</c:v>
                </c:pt>
                <c:pt idx="1155">
                  <c:v>0.316831683168303</c:v>
                </c:pt>
                <c:pt idx="1156">
                  <c:v>0.310231023102304</c:v>
                </c:pt>
                <c:pt idx="1157">
                  <c:v>0.303630363036305</c:v>
                </c:pt>
                <c:pt idx="1158">
                  <c:v>0.297029702970306</c:v>
                </c:pt>
                <c:pt idx="1159">
                  <c:v>0.290429042904293</c:v>
                </c:pt>
                <c:pt idx="1160">
                  <c:v>0.283828382838294</c:v>
                </c:pt>
                <c:pt idx="1161">
                  <c:v>0.277227722772295</c:v>
                </c:pt>
                <c:pt idx="1162">
                  <c:v>0.270627062706296</c:v>
                </c:pt>
                <c:pt idx="1163">
                  <c:v>0.264026402640297</c:v>
                </c:pt>
                <c:pt idx="1164">
                  <c:v>0.257425742574298</c:v>
                </c:pt>
                <c:pt idx="1165">
                  <c:v>0.2508250825083</c:v>
                </c:pt>
                <c:pt idx="1166">
                  <c:v>0.244224422442201</c:v>
                </c:pt>
                <c:pt idx="1167">
                  <c:v>0.237623762376202</c:v>
                </c:pt>
                <c:pt idx="1168">
                  <c:v>0.231023102310203</c:v>
                </c:pt>
                <c:pt idx="1169">
                  <c:v>0.224422442244204</c:v>
                </c:pt>
                <c:pt idx="1170">
                  <c:v>0.217821782178206</c:v>
                </c:pt>
                <c:pt idx="1171">
                  <c:v>0.211221122112207</c:v>
                </c:pt>
                <c:pt idx="1172">
                  <c:v>0.204620462046194</c:v>
                </c:pt>
                <c:pt idx="1173">
                  <c:v>0.198019801980195</c:v>
                </c:pt>
                <c:pt idx="1174">
                  <c:v>0.191419141914196</c:v>
                </c:pt>
                <c:pt idx="1175">
                  <c:v>0.184818481848197</c:v>
                </c:pt>
                <c:pt idx="1176">
                  <c:v>0.178217821782198</c:v>
                </c:pt>
                <c:pt idx="1177">
                  <c:v>0.171617161716199</c:v>
                </c:pt>
                <c:pt idx="1178">
                  <c:v>0.1650165016502</c:v>
                </c:pt>
                <c:pt idx="1179">
                  <c:v>0.158415841584201</c:v>
                </c:pt>
                <c:pt idx="1180">
                  <c:v>0.151815181518103</c:v>
                </c:pt>
                <c:pt idx="1181">
                  <c:v>0.145214521452104</c:v>
                </c:pt>
                <c:pt idx="1182">
                  <c:v>0.138613861386105</c:v>
                </c:pt>
                <c:pt idx="1183">
                  <c:v>0.132013201320106</c:v>
                </c:pt>
                <c:pt idx="1184">
                  <c:v>0.125412541254093</c:v>
                </c:pt>
                <c:pt idx="1185">
                  <c:v>0.118811881188094</c:v>
                </c:pt>
                <c:pt idx="1186">
                  <c:v>0.112211221122095</c:v>
                </c:pt>
                <c:pt idx="1187">
                  <c:v>0.105610561056096</c:v>
                </c:pt>
                <c:pt idx="1188">
                  <c:v>0.0990099009900973</c:v>
                </c:pt>
                <c:pt idx="1189">
                  <c:v>0.0924092409240984</c:v>
                </c:pt>
                <c:pt idx="1190">
                  <c:v>0.0858085808580995</c:v>
                </c:pt>
                <c:pt idx="1191">
                  <c:v>0.0792079207921006</c:v>
                </c:pt>
                <c:pt idx="1192">
                  <c:v>0.0726072607261017</c:v>
                </c:pt>
                <c:pt idx="1193">
                  <c:v>0.0660066006601028</c:v>
                </c:pt>
                <c:pt idx="1194">
                  <c:v>0.0594059405941039</c:v>
                </c:pt>
                <c:pt idx="1195">
                  <c:v>0.0528052805280055</c:v>
                </c:pt>
                <c:pt idx="1196">
                  <c:v>0.0462046204620066</c:v>
                </c:pt>
                <c:pt idx="1197">
                  <c:v>0.0396039603959934</c:v>
                </c:pt>
                <c:pt idx="1198">
                  <c:v>0.0330033003299945</c:v>
                </c:pt>
                <c:pt idx="1199">
                  <c:v>0.0264026402639956</c:v>
                </c:pt>
                <c:pt idx="1200">
                  <c:v>0.0198019801979967</c:v>
                </c:pt>
                <c:pt idx="1201">
                  <c:v>0.0132013201319978</c:v>
                </c:pt>
                <c:pt idx="1202">
                  <c:v>0.00660066006599891</c:v>
                </c:pt>
                <c:pt idx="1203">
                  <c:v>0.0</c:v>
                </c:pt>
                <c:pt idx="1204">
                  <c:v>-0.00660066006599891</c:v>
                </c:pt>
                <c:pt idx="1205">
                  <c:v>-0.0132013201319978</c:v>
                </c:pt>
                <c:pt idx="1206">
                  <c:v>-0.0198019801979967</c:v>
                </c:pt>
                <c:pt idx="1207">
                  <c:v>-0.0264026402639956</c:v>
                </c:pt>
                <c:pt idx="1208">
                  <c:v>-0.0330033003299945</c:v>
                </c:pt>
                <c:pt idx="1209">
                  <c:v>-0.0396039603959934</c:v>
                </c:pt>
                <c:pt idx="1210">
                  <c:v>-0.046204620462106</c:v>
                </c:pt>
                <c:pt idx="1211">
                  <c:v>-0.0528052805281049</c:v>
                </c:pt>
                <c:pt idx="1212">
                  <c:v>-0.0594059405941039</c:v>
                </c:pt>
                <c:pt idx="1213">
                  <c:v>-0.0660066006601028</c:v>
                </c:pt>
                <c:pt idx="1214">
                  <c:v>-0.0726072607261017</c:v>
                </c:pt>
                <c:pt idx="1215">
                  <c:v>-0.0792079207921006</c:v>
                </c:pt>
                <c:pt idx="1216">
                  <c:v>-0.0858085808580995</c:v>
                </c:pt>
                <c:pt idx="1217">
                  <c:v>-0.0924092409240984</c:v>
                </c:pt>
                <c:pt idx="1218">
                  <c:v>-0.0990099009900973</c:v>
                </c:pt>
                <c:pt idx="1219">
                  <c:v>-0.105610561056096</c:v>
                </c:pt>
                <c:pt idx="1220">
                  <c:v>-0.112211221122095</c:v>
                </c:pt>
                <c:pt idx="1221">
                  <c:v>-0.118811881188094</c:v>
                </c:pt>
                <c:pt idx="1222">
                  <c:v>-0.125412541254093</c:v>
                </c:pt>
                <c:pt idx="1223">
                  <c:v>-0.132013201320106</c:v>
                </c:pt>
                <c:pt idx="1224">
                  <c:v>-0.138613861386105</c:v>
                </c:pt>
                <c:pt idx="1225">
                  <c:v>-0.145214521452203</c:v>
                </c:pt>
                <c:pt idx="1226">
                  <c:v>-0.151815181518202</c:v>
                </c:pt>
                <c:pt idx="1227">
                  <c:v>-0.158415841584201</c:v>
                </c:pt>
                <c:pt idx="1228">
                  <c:v>-0.1650165016502</c:v>
                </c:pt>
                <c:pt idx="1229">
                  <c:v>-0.171617161716199</c:v>
                </c:pt>
                <c:pt idx="1230">
                  <c:v>-0.178217821782198</c:v>
                </c:pt>
                <c:pt idx="1231">
                  <c:v>-0.184818481848197</c:v>
                </c:pt>
                <c:pt idx="1232">
                  <c:v>-0.191419141914196</c:v>
                </c:pt>
                <c:pt idx="1233">
                  <c:v>-0.198019801980195</c:v>
                </c:pt>
                <c:pt idx="1234">
                  <c:v>-0.204620462046194</c:v>
                </c:pt>
                <c:pt idx="1235">
                  <c:v>-0.211221122112207</c:v>
                </c:pt>
                <c:pt idx="1236">
                  <c:v>-0.217821782178206</c:v>
                </c:pt>
                <c:pt idx="1237">
                  <c:v>-0.224422442244204</c:v>
                </c:pt>
                <c:pt idx="1238">
                  <c:v>-0.231023102310203</c:v>
                </c:pt>
                <c:pt idx="1239">
                  <c:v>-0.237623762376202</c:v>
                </c:pt>
                <c:pt idx="1240">
                  <c:v>-0.244224422442201</c:v>
                </c:pt>
                <c:pt idx="1241">
                  <c:v>-0.2508250825083</c:v>
                </c:pt>
                <c:pt idx="1242">
                  <c:v>-0.257425742574298</c:v>
                </c:pt>
                <c:pt idx="1243">
                  <c:v>-0.264026402640297</c:v>
                </c:pt>
                <c:pt idx="1244">
                  <c:v>-0.270627062706296</c:v>
                </c:pt>
                <c:pt idx="1245">
                  <c:v>-0.277227722772295</c:v>
                </c:pt>
                <c:pt idx="1246">
                  <c:v>-0.283828382838294</c:v>
                </c:pt>
                <c:pt idx="1247">
                  <c:v>-0.290429042904293</c:v>
                </c:pt>
                <c:pt idx="1248">
                  <c:v>-0.297029702970306</c:v>
                </c:pt>
                <c:pt idx="1249">
                  <c:v>-0.303630363036305</c:v>
                </c:pt>
                <c:pt idx="1250">
                  <c:v>-0.310231023102304</c:v>
                </c:pt>
                <c:pt idx="1251">
                  <c:v>-0.316831683168303</c:v>
                </c:pt>
                <c:pt idx="1252">
                  <c:v>-0.323432343234302</c:v>
                </c:pt>
                <c:pt idx="1253">
                  <c:v>-0.330033003300301</c:v>
                </c:pt>
                <c:pt idx="1254">
                  <c:v>-0.3366336633663</c:v>
                </c:pt>
                <c:pt idx="1255">
                  <c:v>-0.343234323432298</c:v>
                </c:pt>
                <c:pt idx="1256">
                  <c:v>-0.349834983498397</c:v>
                </c:pt>
                <c:pt idx="1257">
                  <c:v>-0.356435643564396</c:v>
                </c:pt>
                <c:pt idx="1258">
                  <c:v>-0.363036303630395</c:v>
                </c:pt>
                <c:pt idx="1259">
                  <c:v>-0.369636963696394</c:v>
                </c:pt>
                <c:pt idx="1260">
                  <c:v>-0.376237623762407</c:v>
                </c:pt>
                <c:pt idx="1261">
                  <c:v>-0.382838283828406</c:v>
                </c:pt>
                <c:pt idx="1262">
                  <c:v>-0.389438943894405</c:v>
                </c:pt>
                <c:pt idx="1263">
                  <c:v>-0.396039603960403</c:v>
                </c:pt>
                <c:pt idx="1264">
                  <c:v>-0.402640264026402</c:v>
                </c:pt>
                <c:pt idx="1265">
                  <c:v>-0.409240924092401</c:v>
                </c:pt>
                <c:pt idx="1266">
                  <c:v>-0.4158415841584</c:v>
                </c:pt>
                <c:pt idx="1267">
                  <c:v>-0.422442244224399</c:v>
                </c:pt>
                <c:pt idx="1268">
                  <c:v>-0.429042904290398</c:v>
                </c:pt>
                <c:pt idx="1269">
                  <c:v>-0.435643564356397</c:v>
                </c:pt>
                <c:pt idx="1270">
                  <c:v>-0.442244224422396</c:v>
                </c:pt>
                <c:pt idx="1271">
                  <c:v>-0.448844884488494</c:v>
                </c:pt>
                <c:pt idx="1272">
                  <c:v>-0.455445544554493</c:v>
                </c:pt>
                <c:pt idx="1273">
                  <c:v>-0.462046204620506</c:v>
                </c:pt>
                <c:pt idx="1274">
                  <c:v>-0.468646864686505</c:v>
                </c:pt>
                <c:pt idx="1275">
                  <c:v>-0.475247524752504</c:v>
                </c:pt>
                <c:pt idx="1276">
                  <c:v>-0.481848184818503</c:v>
                </c:pt>
                <c:pt idx="1277">
                  <c:v>-0.488448844884502</c:v>
                </c:pt>
                <c:pt idx="1278">
                  <c:v>-0.495049504950501</c:v>
                </c:pt>
                <c:pt idx="1279">
                  <c:v>-0.5016501650165</c:v>
                </c:pt>
                <c:pt idx="1280">
                  <c:v>-0.508250825082499</c:v>
                </c:pt>
                <c:pt idx="1281">
                  <c:v>-0.514851485148498</c:v>
                </c:pt>
                <c:pt idx="1282">
                  <c:v>-0.521452145214496</c:v>
                </c:pt>
                <c:pt idx="1283">
                  <c:v>-0.528052805280495</c:v>
                </c:pt>
                <c:pt idx="1284">
                  <c:v>-0.534653465346494</c:v>
                </c:pt>
                <c:pt idx="1285">
                  <c:v>-0.541254125412493</c:v>
                </c:pt>
                <c:pt idx="1286">
                  <c:v>-0.547854785478606</c:v>
                </c:pt>
                <c:pt idx="1287">
                  <c:v>-0.554455445544605</c:v>
                </c:pt>
                <c:pt idx="1288">
                  <c:v>-0.561056105610604</c:v>
                </c:pt>
                <c:pt idx="1289">
                  <c:v>-0.567656765676602</c:v>
                </c:pt>
                <c:pt idx="1290">
                  <c:v>-0.620462046204594</c:v>
                </c:pt>
                <c:pt idx="1291">
                  <c:v>-0.627062706270607</c:v>
                </c:pt>
                <c:pt idx="1292">
                  <c:v>-0.633663366336606</c:v>
                </c:pt>
                <c:pt idx="1293">
                  <c:v>-0.640264026402605</c:v>
                </c:pt>
                <c:pt idx="1294">
                  <c:v>-0.646864686468703</c:v>
                </c:pt>
                <c:pt idx="1295">
                  <c:v>-0.653465346534702</c:v>
                </c:pt>
                <c:pt idx="1296">
                  <c:v>-0.660066006600701</c:v>
                </c:pt>
                <c:pt idx="1297">
                  <c:v>-0.6666666666667</c:v>
                </c:pt>
                <c:pt idx="1298">
                  <c:v>-0.673267326732699</c:v>
                </c:pt>
                <c:pt idx="1299">
                  <c:v>-0.679867986798698</c:v>
                </c:pt>
                <c:pt idx="1300">
                  <c:v>-0.686468646864696</c:v>
                </c:pt>
                <c:pt idx="1301">
                  <c:v>-0.693069306930695</c:v>
                </c:pt>
                <c:pt idx="1302">
                  <c:v>-0.699669966996694</c:v>
                </c:pt>
                <c:pt idx="1303">
                  <c:v>-0.706270627062693</c:v>
                </c:pt>
                <c:pt idx="1304">
                  <c:v>-0.712871287128706</c:v>
                </c:pt>
                <c:pt idx="1305">
                  <c:v>-0.719471947194705</c:v>
                </c:pt>
                <c:pt idx="1306">
                  <c:v>-0.726072607260704</c:v>
                </c:pt>
                <c:pt idx="1307">
                  <c:v>-0.732673267326703</c:v>
                </c:pt>
                <c:pt idx="1308">
                  <c:v>-0.739273927392702</c:v>
                </c:pt>
                <c:pt idx="1309">
                  <c:v>-0.745874587458701</c:v>
                </c:pt>
                <c:pt idx="1310">
                  <c:v>-0.752475247524799</c:v>
                </c:pt>
                <c:pt idx="1311">
                  <c:v>-0.759075907590798</c:v>
                </c:pt>
                <c:pt idx="1312">
                  <c:v>-0.765676567656797</c:v>
                </c:pt>
                <c:pt idx="1313">
                  <c:v>-0.772277227722796</c:v>
                </c:pt>
                <c:pt idx="1314">
                  <c:v>-0.778877887788795</c:v>
                </c:pt>
                <c:pt idx="1315">
                  <c:v>-0.785478547854794</c:v>
                </c:pt>
                <c:pt idx="1316">
                  <c:v>-0.792079207920807</c:v>
                </c:pt>
                <c:pt idx="1317">
                  <c:v>-0.798679867986806</c:v>
                </c:pt>
                <c:pt idx="1318">
                  <c:v>-0.805280528052805</c:v>
                </c:pt>
                <c:pt idx="1319">
                  <c:v>-0.811881188118804</c:v>
                </c:pt>
                <c:pt idx="1320">
                  <c:v>-0.818481848184803</c:v>
                </c:pt>
                <c:pt idx="1321">
                  <c:v>-0.825082508250801</c:v>
                </c:pt>
                <c:pt idx="1322">
                  <c:v>-0.8316831683168</c:v>
                </c:pt>
                <c:pt idx="1323">
                  <c:v>-0.838283828382799</c:v>
                </c:pt>
                <c:pt idx="1324">
                  <c:v>-0.844884488448798</c:v>
                </c:pt>
                <c:pt idx="1325">
                  <c:v>-0.851485148514897</c:v>
                </c:pt>
                <c:pt idx="1326">
                  <c:v>-0.858085808580896</c:v>
                </c:pt>
                <c:pt idx="1327">
                  <c:v>-0.864686468646894</c:v>
                </c:pt>
                <c:pt idx="1328">
                  <c:v>-0.871287128712893</c:v>
                </c:pt>
                <c:pt idx="1329">
                  <c:v>-0.877887788778906</c:v>
                </c:pt>
                <c:pt idx="1330">
                  <c:v>-0.884488448844905</c:v>
                </c:pt>
                <c:pt idx="1331">
                  <c:v>-0.891089108910904</c:v>
                </c:pt>
                <c:pt idx="1332">
                  <c:v>-0.897689768976903</c:v>
                </c:pt>
                <c:pt idx="1333">
                  <c:v>-0.904290429042902</c:v>
                </c:pt>
                <c:pt idx="1334">
                  <c:v>-0.910891089108901</c:v>
                </c:pt>
                <c:pt idx="1335">
                  <c:v>-0.9174917491749</c:v>
                </c:pt>
                <c:pt idx="1336">
                  <c:v>-0.924092409240899</c:v>
                </c:pt>
                <c:pt idx="1337">
                  <c:v>-0.930693069306898</c:v>
                </c:pt>
                <c:pt idx="1338">
                  <c:v>-0.937293729372897</c:v>
                </c:pt>
                <c:pt idx="1339">
                  <c:v>-0.943894389438896</c:v>
                </c:pt>
                <c:pt idx="1340">
                  <c:v>-0.950495049504994</c:v>
                </c:pt>
                <c:pt idx="1341">
                  <c:v>-0.957095709571007</c:v>
                </c:pt>
                <c:pt idx="1342">
                  <c:v>-0.963696369637006</c:v>
                </c:pt>
                <c:pt idx="1343">
                  <c:v>-0.970297029703005</c:v>
                </c:pt>
                <c:pt idx="1344">
                  <c:v>-0.976897689769004</c:v>
                </c:pt>
                <c:pt idx="1345">
                  <c:v>-0.983498349835003</c:v>
                </c:pt>
                <c:pt idx="1346">
                  <c:v>-0.990099009901002</c:v>
                </c:pt>
                <c:pt idx="1347">
                  <c:v>-0.996699669967</c:v>
                </c:pt>
                <c:pt idx="1348">
                  <c:v>-1.003300330032999</c:v>
                </c:pt>
                <c:pt idx="1349">
                  <c:v>-1.009900990098998</c:v>
                </c:pt>
                <c:pt idx="1350">
                  <c:v>-1.016501650164997</c:v>
                </c:pt>
                <c:pt idx="1351">
                  <c:v>-1.023102310230996</c:v>
                </c:pt>
                <c:pt idx="1352">
                  <c:v>-1.029702970296995</c:v>
                </c:pt>
                <c:pt idx="1353">
                  <c:v>-1.036303630362994</c:v>
                </c:pt>
                <c:pt idx="1354">
                  <c:v>-1.042904290429107</c:v>
                </c:pt>
                <c:pt idx="1355">
                  <c:v>-1.049504950495105</c:v>
                </c:pt>
                <c:pt idx="1356">
                  <c:v>-1.056105610561104</c:v>
                </c:pt>
                <c:pt idx="1357">
                  <c:v>-1.062706270627103</c:v>
                </c:pt>
                <c:pt idx="1358">
                  <c:v>-1.069306930693102</c:v>
                </c:pt>
                <c:pt idx="1359">
                  <c:v>-1.075907590759101</c:v>
                </c:pt>
                <c:pt idx="1360">
                  <c:v>-1.0825082508251</c:v>
                </c:pt>
                <c:pt idx="1361">
                  <c:v>-1.0891089108911</c:v>
                </c:pt>
                <c:pt idx="1362">
                  <c:v>-1.095709570957098</c:v>
                </c:pt>
                <c:pt idx="1363">
                  <c:v>-1.102310231023097</c:v>
                </c:pt>
                <c:pt idx="1364">
                  <c:v>-1.108910891089096</c:v>
                </c:pt>
                <c:pt idx="1365">
                  <c:v>-1.115511551155095</c:v>
                </c:pt>
                <c:pt idx="1366">
                  <c:v>-1.122112211221093</c:v>
                </c:pt>
                <c:pt idx="1367">
                  <c:v>-1.128712871287107</c:v>
                </c:pt>
                <c:pt idx="1368">
                  <c:v>-1.135313531353106</c:v>
                </c:pt>
                <c:pt idx="1369">
                  <c:v>-1.141914191419204</c:v>
                </c:pt>
                <c:pt idx="1370">
                  <c:v>-1.148514851485203</c:v>
                </c:pt>
                <c:pt idx="1371">
                  <c:v>-1.155115511551202</c:v>
                </c:pt>
                <c:pt idx="1372">
                  <c:v>-1.161716171617201</c:v>
                </c:pt>
                <c:pt idx="1373">
                  <c:v>-1.1683168316832</c:v>
                </c:pt>
                <c:pt idx="1374">
                  <c:v>-1.174917491749198</c:v>
                </c:pt>
                <c:pt idx="1375">
                  <c:v>-1.181518151815197</c:v>
                </c:pt>
                <c:pt idx="1376">
                  <c:v>-1.188118811881196</c:v>
                </c:pt>
                <c:pt idx="1377">
                  <c:v>-1.194719471947195</c:v>
                </c:pt>
                <c:pt idx="1378">
                  <c:v>-1.201320132013194</c:v>
                </c:pt>
                <c:pt idx="1379">
                  <c:v>-1.207920792079177</c:v>
                </c:pt>
                <c:pt idx="1380">
                  <c:v>-1.214521452145206</c:v>
                </c:pt>
                <c:pt idx="1381">
                  <c:v>-1.221122112211205</c:v>
                </c:pt>
                <c:pt idx="1382">
                  <c:v>-1.227722772277204</c:v>
                </c:pt>
                <c:pt idx="1383">
                  <c:v>-1.234323432343203</c:v>
                </c:pt>
                <c:pt idx="1384">
                  <c:v>-1.240924092409202</c:v>
                </c:pt>
                <c:pt idx="1385">
                  <c:v>-1.247524752475201</c:v>
                </c:pt>
                <c:pt idx="1386">
                  <c:v>-1.2541254125413</c:v>
                </c:pt>
                <c:pt idx="1387">
                  <c:v>-1.260726072607298</c:v>
                </c:pt>
                <c:pt idx="1388">
                  <c:v>-1.267326732673297</c:v>
                </c:pt>
                <c:pt idx="1389">
                  <c:v>-1.273927392739296</c:v>
                </c:pt>
                <c:pt idx="1390">
                  <c:v>-1.280528052805295</c:v>
                </c:pt>
                <c:pt idx="1391">
                  <c:v>-1.287128712871294</c:v>
                </c:pt>
                <c:pt idx="1392">
                  <c:v>-1.293729372937307</c:v>
                </c:pt>
                <c:pt idx="1393">
                  <c:v>-1.300330033003306</c:v>
                </c:pt>
                <c:pt idx="1394">
                  <c:v>-1.306930693069304</c:v>
                </c:pt>
                <c:pt idx="1395">
                  <c:v>-1.313531353135303</c:v>
                </c:pt>
                <c:pt idx="1396">
                  <c:v>-1.320132013201302</c:v>
                </c:pt>
                <c:pt idx="1397">
                  <c:v>-1.326732673267301</c:v>
                </c:pt>
                <c:pt idx="1398">
                  <c:v>-1.3333333333333</c:v>
                </c:pt>
                <c:pt idx="1399">
                  <c:v>-1.339933993399299</c:v>
                </c:pt>
                <c:pt idx="1400">
                  <c:v>-1.346534653465298</c:v>
                </c:pt>
                <c:pt idx="1401">
                  <c:v>-1.353135313531396</c:v>
                </c:pt>
                <c:pt idx="1402">
                  <c:v>-1.359735973597395</c:v>
                </c:pt>
                <c:pt idx="1403">
                  <c:v>-1.366336633663394</c:v>
                </c:pt>
                <c:pt idx="1404">
                  <c:v>-1.372937293729393</c:v>
                </c:pt>
                <c:pt idx="1405">
                  <c:v>-1.379537953795406</c:v>
                </c:pt>
                <c:pt idx="1406">
                  <c:v>-1.386138613861405</c:v>
                </c:pt>
                <c:pt idx="1407">
                  <c:v>-1.392739273927404</c:v>
                </c:pt>
                <c:pt idx="1408">
                  <c:v>-1.399339933993403</c:v>
                </c:pt>
                <c:pt idx="1409">
                  <c:v>-1.405940594059402</c:v>
                </c:pt>
                <c:pt idx="1410">
                  <c:v>-1.412541254125401</c:v>
                </c:pt>
                <c:pt idx="1411">
                  <c:v>-1.4191419141914</c:v>
                </c:pt>
                <c:pt idx="1412">
                  <c:v>-1.4257425742574</c:v>
                </c:pt>
                <c:pt idx="1413">
                  <c:v>-1.432343234323397</c:v>
                </c:pt>
                <c:pt idx="1414">
                  <c:v>-1.438943894389396</c:v>
                </c:pt>
                <c:pt idx="1415">
                  <c:v>-1.445544554455395</c:v>
                </c:pt>
                <c:pt idx="1416">
                  <c:v>-1.452145214521494</c:v>
                </c:pt>
                <c:pt idx="1417">
                  <c:v>-1.458745874587507</c:v>
                </c:pt>
                <c:pt idx="1418">
                  <c:v>-1.465346534653506</c:v>
                </c:pt>
                <c:pt idx="1419">
                  <c:v>-1.471947194719505</c:v>
                </c:pt>
                <c:pt idx="1420">
                  <c:v>-1.478547854785504</c:v>
                </c:pt>
                <c:pt idx="1421">
                  <c:v>-1.485148514851502</c:v>
                </c:pt>
                <c:pt idx="1422">
                  <c:v>-1.491749174917501</c:v>
                </c:pt>
                <c:pt idx="1423">
                  <c:v>-1.4983498349835</c:v>
                </c:pt>
                <c:pt idx="1424">
                  <c:v>-1.504950495049499</c:v>
                </c:pt>
                <c:pt idx="1425">
                  <c:v>-1.511551155115498</c:v>
                </c:pt>
                <c:pt idx="1426">
                  <c:v>-1.518151815181497</c:v>
                </c:pt>
                <c:pt idx="1427">
                  <c:v>-1.524752475247496</c:v>
                </c:pt>
                <c:pt idx="1428">
                  <c:v>-1.531353135313495</c:v>
                </c:pt>
                <c:pt idx="1429">
                  <c:v>-1.537953795379493</c:v>
                </c:pt>
                <c:pt idx="1430">
                  <c:v>-1.544554455445606</c:v>
                </c:pt>
                <c:pt idx="1431">
                  <c:v>-1.551155115511605</c:v>
                </c:pt>
                <c:pt idx="1432">
                  <c:v>-1.557755775577604</c:v>
                </c:pt>
                <c:pt idx="1433">
                  <c:v>-1.564356435643603</c:v>
                </c:pt>
                <c:pt idx="1434">
                  <c:v>-1.570957095709602</c:v>
                </c:pt>
                <c:pt idx="1435">
                  <c:v>-1.577557755775601</c:v>
                </c:pt>
                <c:pt idx="1436">
                  <c:v>-1.5841584158416</c:v>
                </c:pt>
                <c:pt idx="1437">
                  <c:v>-1.5907590759076</c:v>
                </c:pt>
                <c:pt idx="1438">
                  <c:v>-1.597359735973598</c:v>
                </c:pt>
                <c:pt idx="1439">
                  <c:v>-1.603960396039596</c:v>
                </c:pt>
                <c:pt idx="1440">
                  <c:v>-1.610561056105595</c:v>
                </c:pt>
                <c:pt idx="1441">
                  <c:v>-1.617161716171594</c:v>
                </c:pt>
                <c:pt idx="1442">
                  <c:v>-1.623762376237593</c:v>
                </c:pt>
                <c:pt idx="1443">
                  <c:v>-1.630363036303606</c:v>
                </c:pt>
                <c:pt idx="1444">
                  <c:v>-1.636963696369605</c:v>
                </c:pt>
                <c:pt idx="1445">
                  <c:v>-1.643564356435704</c:v>
                </c:pt>
                <c:pt idx="1446">
                  <c:v>-1.650165016501702</c:v>
                </c:pt>
                <c:pt idx="1447">
                  <c:v>-1.656765676567701</c:v>
                </c:pt>
                <c:pt idx="1448">
                  <c:v>-1.6633663366337</c:v>
                </c:pt>
                <c:pt idx="1449">
                  <c:v>-1.669966996699699</c:v>
                </c:pt>
                <c:pt idx="1450">
                  <c:v>-1.676567656765698</c:v>
                </c:pt>
                <c:pt idx="1451">
                  <c:v>-1.683168316831697</c:v>
                </c:pt>
                <c:pt idx="1452">
                  <c:v>-1.689768976897696</c:v>
                </c:pt>
                <c:pt idx="1453">
                  <c:v>-1.696369636963695</c:v>
                </c:pt>
                <c:pt idx="1454">
                  <c:v>-1.702970297029694</c:v>
                </c:pt>
                <c:pt idx="1455">
                  <c:v>-1.709570957095707</c:v>
                </c:pt>
                <c:pt idx="1456">
                  <c:v>-1.716171617161706</c:v>
                </c:pt>
                <c:pt idx="1457">
                  <c:v>-1.722772277227705</c:v>
                </c:pt>
                <c:pt idx="1458">
                  <c:v>-1.729372937293704</c:v>
                </c:pt>
                <c:pt idx="1459">
                  <c:v>-1.735973597359703</c:v>
                </c:pt>
                <c:pt idx="1460">
                  <c:v>-1.742574257425701</c:v>
                </c:pt>
                <c:pt idx="1461">
                  <c:v>-1.7491749174917</c:v>
                </c:pt>
                <c:pt idx="1462">
                  <c:v>-1.7557755775578</c:v>
                </c:pt>
                <c:pt idx="1463">
                  <c:v>-1.762376237623798</c:v>
                </c:pt>
                <c:pt idx="1464">
                  <c:v>-1.768976897689797</c:v>
                </c:pt>
                <c:pt idx="1465">
                  <c:v>-1.775577557755795</c:v>
                </c:pt>
                <c:pt idx="1466">
                  <c:v>-1.782178217821794</c:v>
                </c:pt>
                <c:pt idx="1467">
                  <c:v>-1.788778877887793</c:v>
                </c:pt>
                <c:pt idx="1468">
                  <c:v>-1.795379537953806</c:v>
                </c:pt>
                <c:pt idx="1469">
                  <c:v>-1.801980198019805</c:v>
                </c:pt>
                <c:pt idx="1470">
                  <c:v>-1.808580858085804</c:v>
                </c:pt>
                <c:pt idx="1471">
                  <c:v>-1.815181518151803</c:v>
                </c:pt>
                <c:pt idx="1472">
                  <c:v>-1.821782178217802</c:v>
                </c:pt>
                <c:pt idx="1473">
                  <c:v>-1.828382838283801</c:v>
                </c:pt>
                <c:pt idx="1474">
                  <c:v>-1.8349834983498</c:v>
                </c:pt>
                <c:pt idx="1475">
                  <c:v>-1.841584158415799</c:v>
                </c:pt>
                <c:pt idx="1476">
                  <c:v>-1.848184818481897</c:v>
                </c:pt>
                <c:pt idx="1477">
                  <c:v>-1.854785478547896</c:v>
                </c:pt>
                <c:pt idx="1478">
                  <c:v>-1.861386138613895</c:v>
                </c:pt>
                <c:pt idx="1479">
                  <c:v>-1.867986798679894</c:v>
                </c:pt>
                <c:pt idx="1480">
                  <c:v>-1.874587458745907</c:v>
                </c:pt>
                <c:pt idx="1481">
                  <c:v>-1.881188118811906</c:v>
                </c:pt>
                <c:pt idx="1482">
                  <c:v>-1.887788778877905</c:v>
                </c:pt>
                <c:pt idx="1483">
                  <c:v>-1.894389438943904</c:v>
                </c:pt>
                <c:pt idx="1484">
                  <c:v>-1.900990099009903</c:v>
                </c:pt>
                <c:pt idx="1485">
                  <c:v>-1.907590759075902</c:v>
                </c:pt>
                <c:pt idx="1486">
                  <c:v>-1.9141914191419</c:v>
                </c:pt>
                <c:pt idx="1487">
                  <c:v>-1.920792079207899</c:v>
                </c:pt>
                <c:pt idx="1488">
                  <c:v>-1.927392739273898</c:v>
                </c:pt>
                <c:pt idx="1489">
                  <c:v>-1.933993399339897</c:v>
                </c:pt>
                <c:pt idx="1490">
                  <c:v>-1.940594059405896</c:v>
                </c:pt>
                <c:pt idx="1491">
                  <c:v>-1.947194719471994</c:v>
                </c:pt>
                <c:pt idx="1492">
                  <c:v>-1.953795379537993</c:v>
                </c:pt>
                <c:pt idx="1493">
                  <c:v>-1.960396039604007</c:v>
                </c:pt>
                <c:pt idx="1494">
                  <c:v>-1.966996699670005</c:v>
                </c:pt>
                <c:pt idx="1495">
                  <c:v>-1.973597359736004</c:v>
                </c:pt>
                <c:pt idx="1496">
                  <c:v>-1.980198019802003</c:v>
                </c:pt>
                <c:pt idx="1497">
                  <c:v>-1.986798679868002</c:v>
                </c:pt>
                <c:pt idx="1498">
                  <c:v>-1.993399339934001</c:v>
                </c:pt>
                <c:pt idx="1499">
                  <c:v>-2.0</c:v>
                </c:pt>
                <c:pt idx="1500">
                  <c:v>-2.006600660065999</c:v>
                </c:pt>
                <c:pt idx="1501">
                  <c:v>-2.013201320131998</c:v>
                </c:pt>
                <c:pt idx="1502">
                  <c:v>-2.019801980197997</c:v>
                </c:pt>
                <c:pt idx="1503">
                  <c:v>-2.026402640263996</c:v>
                </c:pt>
                <c:pt idx="1504">
                  <c:v>-2.033003300329995</c:v>
                </c:pt>
                <c:pt idx="1505">
                  <c:v>-2.039603960395993</c:v>
                </c:pt>
                <c:pt idx="1506">
                  <c:v>-2.046204620462106</c:v>
                </c:pt>
                <c:pt idx="1507">
                  <c:v>-2.052805280528097</c:v>
                </c:pt>
                <c:pt idx="1508">
                  <c:v>-2.059405940594103</c:v>
                </c:pt>
                <c:pt idx="1509">
                  <c:v>-2.066006600660103</c:v>
                </c:pt>
                <c:pt idx="1510">
                  <c:v>-2.072607260726102</c:v>
                </c:pt>
                <c:pt idx="1511">
                  <c:v>-2.079207920792101</c:v>
                </c:pt>
                <c:pt idx="1512">
                  <c:v>-2.085808580858099</c:v>
                </c:pt>
                <c:pt idx="1513">
                  <c:v>-2.092409240924098</c:v>
                </c:pt>
                <c:pt idx="1514">
                  <c:v>-2.099009900990097</c:v>
                </c:pt>
                <c:pt idx="1515">
                  <c:v>-2.105610561056096</c:v>
                </c:pt>
                <c:pt idx="1516">
                  <c:v>-2.112211221122095</c:v>
                </c:pt>
                <c:pt idx="1517">
                  <c:v>-2.118811881188094</c:v>
                </c:pt>
                <c:pt idx="1518">
                  <c:v>-2.125412541254093</c:v>
                </c:pt>
                <c:pt idx="1519">
                  <c:v>-2.132013201320106</c:v>
                </c:pt>
                <c:pt idx="1520">
                  <c:v>-2.138613861386105</c:v>
                </c:pt>
                <c:pt idx="1521">
                  <c:v>-2.145214521452203</c:v>
                </c:pt>
                <c:pt idx="1522">
                  <c:v>-2.151815181518196</c:v>
                </c:pt>
                <c:pt idx="1523">
                  <c:v>-2.158415841584201</c:v>
                </c:pt>
                <c:pt idx="1524">
                  <c:v>-2.1650165016502</c:v>
                </c:pt>
                <c:pt idx="1525">
                  <c:v>-2.171617161716199</c:v>
                </c:pt>
                <c:pt idx="1526">
                  <c:v>-2.178217821782198</c:v>
                </c:pt>
                <c:pt idx="1527">
                  <c:v>-2.184818481848197</c:v>
                </c:pt>
                <c:pt idx="1528">
                  <c:v>-2.191419141914196</c:v>
                </c:pt>
                <c:pt idx="1529">
                  <c:v>-2.198019801980195</c:v>
                </c:pt>
                <c:pt idx="1530">
                  <c:v>-2.204620462046193</c:v>
                </c:pt>
                <c:pt idx="1531">
                  <c:v>-2.211221122112207</c:v>
                </c:pt>
                <c:pt idx="1532">
                  <c:v>-2.217821782178206</c:v>
                </c:pt>
                <c:pt idx="1533">
                  <c:v>-2.224422442244204</c:v>
                </c:pt>
                <c:pt idx="1534">
                  <c:v>-2.231023102310203</c:v>
                </c:pt>
                <c:pt idx="1535">
                  <c:v>-2.237623762376202</c:v>
                </c:pt>
                <c:pt idx="1536">
                  <c:v>-2.244224422442201</c:v>
                </c:pt>
                <c:pt idx="1537">
                  <c:v>-2.2508250825083</c:v>
                </c:pt>
                <c:pt idx="1538">
                  <c:v>-2.257425742574298</c:v>
                </c:pt>
                <c:pt idx="1539">
                  <c:v>-2.264026402640297</c:v>
                </c:pt>
                <c:pt idx="1540">
                  <c:v>-2.270627062706296</c:v>
                </c:pt>
                <c:pt idx="1541">
                  <c:v>-2.277227722772295</c:v>
                </c:pt>
                <c:pt idx="1542">
                  <c:v>-2.283828382838294</c:v>
                </c:pt>
                <c:pt idx="1543">
                  <c:v>-2.290429042904293</c:v>
                </c:pt>
                <c:pt idx="1544">
                  <c:v>-2.297029702970307</c:v>
                </c:pt>
                <c:pt idx="1545">
                  <c:v>-2.303630363036305</c:v>
                </c:pt>
                <c:pt idx="1546">
                  <c:v>-2.310231023102304</c:v>
                </c:pt>
                <c:pt idx="1547">
                  <c:v>-2.316831683168302</c:v>
                </c:pt>
                <c:pt idx="1548">
                  <c:v>-2.323432343234302</c:v>
                </c:pt>
                <c:pt idx="1549">
                  <c:v>-2.330033003300301</c:v>
                </c:pt>
                <c:pt idx="1550">
                  <c:v>-2.3366336633663</c:v>
                </c:pt>
                <c:pt idx="1551">
                  <c:v>-2.343234323432298</c:v>
                </c:pt>
                <c:pt idx="1552">
                  <c:v>-2.349834983498397</c:v>
                </c:pt>
                <c:pt idx="1553">
                  <c:v>-2.356435643564396</c:v>
                </c:pt>
                <c:pt idx="1554">
                  <c:v>-2.363036303630395</c:v>
                </c:pt>
                <c:pt idx="1555">
                  <c:v>-2.369636963696394</c:v>
                </c:pt>
                <c:pt idx="1556">
                  <c:v>-2.376237623762407</c:v>
                </c:pt>
                <c:pt idx="1557">
                  <c:v>-2.382838283828406</c:v>
                </c:pt>
                <c:pt idx="1558">
                  <c:v>-2.389438943894405</c:v>
                </c:pt>
                <c:pt idx="1559">
                  <c:v>-2.396039603960403</c:v>
                </c:pt>
                <c:pt idx="1560">
                  <c:v>-2.402640264026402</c:v>
                </c:pt>
                <c:pt idx="1561">
                  <c:v>-2.4092409240924</c:v>
                </c:pt>
                <c:pt idx="1562">
                  <c:v>-2.415841584158398</c:v>
                </c:pt>
                <c:pt idx="1563">
                  <c:v>-2.422442244224399</c:v>
                </c:pt>
                <c:pt idx="1564">
                  <c:v>-2.429042904290398</c:v>
                </c:pt>
                <c:pt idx="1565">
                  <c:v>-2.435643564356397</c:v>
                </c:pt>
                <c:pt idx="1566">
                  <c:v>-2.442244224422396</c:v>
                </c:pt>
                <c:pt idx="1567">
                  <c:v>-2.448844884488494</c:v>
                </c:pt>
                <c:pt idx="1568">
                  <c:v>-2.455445544554493</c:v>
                </c:pt>
                <c:pt idx="1569">
                  <c:v>-2.462046204620506</c:v>
                </c:pt>
                <c:pt idx="1570">
                  <c:v>-2.468646864686505</c:v>
                </c:pt>
                <c:pt idx="1571">
                  <c:v>-2.475247524752504</c:v>
                </c:pt>
                <c:pt idx="1572">
                  <c:v>-2.481848184818487</c:v>
                </c:pt>
                <c:pt idx="1573">
                  <c:v>-2.488448844884502</c:v>
                </c:pt>
                <c:pt idx="1574">
                  <c:v>-2.495049504950499</c:v>
                </c:pt>
                <c:pt idx="1575">
                  <c:v>-2.5016501650165</c:v>
                </c:pt>
                <c:pt idx="1576">
                  <c:v>-2.5082508250825</c:v>
                </c:pt>
                <c:pt idx="1577">
                  <c:v>-2.514851485148498</c:v>
                </c:pt>
                <c:pt idx="1578">
                  <c:v>-2.521452145214496</c:v>
                </c:pt>
                <c:pt idx="1579">
                  <c:v>-2.528052805280495</c:v>
                </c:pt>
                <c:pt idx="1580">
                  <c:v>-2.534653465346494</c:v>
                </c:pt>
                <c:pt idx="1581">
                  <c:v>-2.541254125412493</c:v>
                </c:pt>
                <c:pt idx="1582">
                  <c:v>-2.547854785478606</c:v>
                </c:pt>
                <c:pt idx="1583">
                  <c:v>-2.554455445544602</c:v>
                </c:pt>
                <c:pt idx="1584">
                  <c:v>-2.561056105610604</c:v>
                </c:pt>
                <c:pt idx="1585">
                  <c:v>-2.567656765676602</c:v>
                </c:pt>
                <c:pt idx="1586">
                  <c:v>-2.574257425742601</c:v>
                </c:pt>
                <c:pt idx="1587">
                  <c:v>-2.580858085808599</c:v>
                </c:pt>
                <c:pt idx="1588">
                  <c:v>-2.5874587458746</c:v>
                </c:pt>
                <c:pt idx="1589">
                  <c:v>-2.594059405940598</c:v>
                </c:pt>
                <c:pt idx="1590">
                  <c:v>-2.600660066006597</c:v>
                </c:pt>
                <c:pt idx="1591">
                  <c:v>-2.607260726072596</c:v>
                </c:pt>
                <c:pt idx="1592">
                  <c:v>-2.613861386138595</c:v>
                </c:pt>
                <c:pt idx="1593">
                  <c:v>-2.620462046204594</c:v>
                </c:pt>
                <c:pt idx="1594">
                  <c:v>-2.627062706270607</c:v>
                </c:pt>
                <c:pt idx="1595">
                  <c:v>-2.633663366336606</c:v>
                </c:pt>
                <c:pt idx="1596">
                  <c:v>-2.640264026402605</c:v>
                </c:pt>
                <c:pt idx="1597">
                  <c:v>-2.646864686468703</c:v>
                </c:pt>
                <c:pt idx="1598">
                  <c:v>-2.653465346534702</c:v>
                </c:pt>
                <c:pt idx="1599">
                  <c:v>-2.660066006600701</c:v>
                </c:pt>
                <c:pt idx="1600">
                  <c:v>-2.6666666666667</c:v>
                </c:pt>
                <c:pt idx="1601">
                  <c:v>-2.6732673267327</c:v>
                </c:pt>
                <c:pt idx="1602">
                  <c:v>-2.679867986798698</c:v>
                </c:pt>
                <c:pt idx="1603">
                  <c:v>-2.686468646864696</c:v>
                </c:pt>
                <c:pt idx="1604">
                  <c:v>-2.693069306930695</c:v>
                </c:pt>
                <c:pt idx="1605">
                  <c:v>-2.699669966996694</c:v>
                </c:pt>
                <c:pt idx="1606">
                  <c:v>-2.706270627062693</c:v>
                </c:pt>
                <c:pt idx="1607">
                  <c:v>-2.712871287128706</c:v>
                </c:pt>
                <c:pt idx="1608">
                  <c:v>-2.719471947194705</c:v>
                </c:pt>
                <c:pt idx="1609">
                  <c:v>-2.726072607260704</c:v>
                </c:pt>
                <c:pt idx="1610">
                  <c:v>-2.732673267326703</c:v>
                </c:pt>
                <c:pt idx="1611">
                  <c:v>-2.739273927392702</c:v>
                </c:pt>
                <c:pt idx="1612">
                  <c:v>-2.745874587458701</c:v>
                </c:pt>
                <c:pt idx="1613">
                  <c:v>-2.752475247524799</c:v>
                </c:pt>
                <c:pt idx="1614">
                  <c:v>-2.759075907590798</c:v>
                </c:pt>
                <c:pt idx="1615">
                  <c:v>-2.765676567656797</c:v>
                </c:pt>
                <c:pt idx="1616">
                  <c:v>-2.772277227722796</c:v>
                </c:pt>
                <c:pt idx="1617">
                  <c:v>-2.778877887788795</c:v>
                </c:pt>
                <c:pt idx="1618">
                  <c:v>-2.785478547854794</c:v>
                </c:pt>
                <c:pt idx="1619">
                  <c:v>-2.792079207920807</c:v>
                </c:pt>
                <c:pt idx="1620">
                  <c:v>-2.798679867986806</c:v>
                </c:pt>
                <c:pt idx="1621">
                  <c:v>-2.805280528052805</c:v>
                </c:pt>
                <c:pt idx="1622">
                  <c:v>-2.811881188118797</c:v>
                </c:pt>
                <c:pt idx="1623">
                  <c:v>-2.818481848184803</c:v>
                </c:pt>
                <c:pt idx="1624">
                  <c:v>-2.825082508250801</c:v>
                </c:pt>
                <c:pt idx="1625">
                  <c:v>-2.8316831683168</c:v>
                </c:pt>
                <c:pt idx="1626">
                  <c:v>-2.838283828382799</c:v>
                </c:pt>
                <c:pt idx="1627">
                  <c:v>-2.844884488448798</c:v>
                </c:pt>
                <c:pt idx="1628">
                  <c:v>-2.851485148514897</c:v>
                </c:pt>
                <c:pt idx="1629">
                  <c:v>-2.858085808580896</c:v>
                </c:pt>
                <c:pt idx="1630">
                  <c:v>-2.864686468646894</c:v>
                </c:pt>
                <c:pt idx="1631">
                  <c:v>-2.871287128712893</c:v>
                </c:pt>
                <c:pt idx="1632">
                  <c:v>-2.877887788778906</c:v>
                </c:pt>
                <c:pt idx="1633">
                  <c:v>-2.884488448844905</c:v>
                </c:pt>
                <c:pt idx="1634">
                  <c:v>-2.891089108910904</c:v>
                </c:pt>
                <c:pt idx="1635">
                  <c:v>-2.897689768976903</c:v>
                </c:pt>
                <c:pt idx="1636">
                  <c:v>-2.904290429042902</c:v>
                </c:pt>
                <c:pt idx="1637">
                  <c:v>-2.910891089108901</c:v>
                </c:pt>
                <c:pt idx="1638">
                  <c:v>-2.9174917491749</c:v>
                </c:pt>
                <c:pt idx="1639">
                  <c:v>-2.924092409240898</c:v>
                </c:pt>
                <c:pt idx="1640">
                  <c:v>-2.930693069306898</c:v>
                </c:pt>
                <c:pt idx="1641">
                  <c:v>-2.937293729372897</c:v>
                </c:pt>
                <c:pt idx="1642">
                  <c:v>-2.943894389438896</c:v>
                </c:pt>
                <c:pt idx="1643">
                  <c:v>-2.950495049504994</c:v>
                </c:pt>
                <c:pt idx="1644">
                  <c:v>-2.957095709571007</c:v>
                </c:pt>
                <c:pt idx="1645">
                  <c:v>-2.963696369637006</c:v>
                </c:pt>
                <c:pt idx="1646">
                  <c:v>-2.970297029703004</c:v>
                </c:pt>
                <c:pt idx="1647">
                  <c:v>-2.976897689769002</c:v>
                </c:pt>
                <c:pt idx="1648">
                  <c:v>-2.983498349835003</c:v>
                </c:pt>
                <c:pt idx="1649">
                  <c:v>-2.990099009901002</c:v>
                </c:pt>
                <c:pt idx="1650">
                  <c:v>-2.996699669967</c:v>
                </c:pt>
                <c:pt idx="1651">
                  <c:v>-3.003300330033</c:v>
                </c:pt>
                <c:pt idx="1652">
                  <c:v>-3.009900990098998</c:v>
                </c:pt>
                <c:pt idx="1653">
                  <c:v>-3.016501650164997</c:v>
                </c:pt>
                <c:pt idx="1654">
                  <c:v>-3.023102310230996</c:v>
                </c:pt>
                <c:pt idx="1655">
                  <c:v>-3.029702970296995</c:v>
                </c:pt>
                <c:pt idx="1656">
                  <c:v>-3.036303630362994</c:v>
                </c:pt>
                <c:pt idx="1657">
                  <c:v>-3.042904290429107</c:v>
                </c:pt>
                <c:pt idx="1658">
                  <c:v>-3.049504950495105</c:v>
                </c:pt>
                <c:pt idx="1659">
                  <c:v>-3.056105610561104</c:v>
                </c:pt>
                <c:pt idx="1660">
                  <c:v>-3.062706270627103</c:v>
                </c:pt>
                <c:pt idx="1661">
                  <c:v>-3.069306930693102</c:v>
                </c:pt>
                <c:pt idx="1662">
                  <c:v>-3.075907590759101</c:v>
                </c:pt>
                <c:pt idx="1663">
                  <c:v>-3.0825082508251</c:v>
                </c:pt>
                <c:pt idx="1664">
                  <c:v>-3.089108910891099</c:v>
                </c:pt>
                <c:pt idx="1665">
                  <c:v>-3.095709570957098</c:v>
                </c:pt>
                <c:pt idx="1666">
                  <c:v>-3.102310231023097</c:v>
                </c:pt>
                <c:pt idx="1667">
                  <c:v>-3.108910891089096</c:v>
                </c:pt>
                <c:pt idx="1668">
                  <c:v>-3.115511551155094</c:v>
                </c:pt>
                <c:pt idx="1669">
                  <c:v>-3.122112211221093</c:v>
                </c:pt>
                <c:pt idx="1670">
                  <c:v>-3.128712871287106</c:v>
                </c:pt>
                <c:pt idx="1671">
                  <c:v>-3.135313531353106</c:v>
                </c:pt>
                <c:pt idx="1672">
                  <c:v>-3.141914191419204</c:v>
                </c:pt>
                <c:pt idx="1673">
                  <c:v>-3.148514851485202</c:v>
                </c:pt>
                <c:pt idx="1674">
                  <c:v>-3.155115511551202</c:v>
                </c:pt>
                <c:pt idx="1675">
                  <c:v>-3.161716171617201</c:v>
                </c:pt>
                <c:pt idx="1676">
                  <c:v>-3.1683168316832</c:v>
                </c:pt>
                <c:pt idx="1677">
                  <c:v>-3.174917491749198</c:v>
                </c:pt>
                <c:pt idx="1678">
                  <c:v>-3.181518151815197</c:v>
                </c:pt>
                <c:pt idx="1679">
                  <c:v>-3.188118811881196</c:v>
                </c:pt>
                <c:pt idx="1680">
                  <c:v>-3.194719471947195</c:v>
                </c:pt>
                <c:pt idx="1681">
                  <c:v>-3.201320132013194</c:v>
                </c:pt>
                <c:pt idx="1682">
                  <c:v>-3.207920792079192</c:v>
                </c:pt>
                <c:pt idx="1683">
                  <c:v>-3.214521452145206</c:v>
                </c:pt>
                <c:pt idx="1684">
                  <c:v>-3.221122112211205</c:v>
                </c:pt>
                <c:pt idx="1685">
                  <c:v>-3.227722772277203</c:v>
                </c:pt>
                <c:pt idx="1686">
                  <c:v>-3.234323432343203</c:v>
                </c:pt>
                <c:pt idx="1687">
                  <c:v>-3.240924092409202</c:v>
                </c:pt>
                <c:pt idx="1688">
                  <c:v>-3.2475247524752</c:v>
                </c:pt>
                <c:pt idx="1689">
                  <c:v>-3.2541254125413</c:v>
                </c:pt>
                <c:pt idx="1690">
                  <c:v>-3.260726072607297</c:v>
                </c:pt>
                <c:pt idx="1691">
                  <c:v>-3.267326732673296</c:v>
                </c:pt>
                <c:pt idx="1692">
                  <c:v>-3.273927392739296</c:v>
                </c:pt>
                <c:pt idx="1693">
                  <c:v>-3.280528052805294</c:v>
                </c:pt>
                <c:pt idx="1694">
                  <c:v>-3.287128712871294</c:v>
                </c:pt>
                <c:pt idx="1695">
                  <c:v>-3.293729372937308</c:v>
                </c:pt>
                <c:pt idx="1696">
                  <c:v>-3.300330033003306</c:v>
                </c:pt>
                <c:pt idx="1697">
                  <c:v>-3.306930693069304</c:v>
                </c:pt>
                <c:pt idx="1698">
                  <c:v>-3.313531353135303</c:v>
                </c:pt>
                <c:pt idx="1699">
                  <c:v>-3.320132013201302</c:v>
                </c:pt>
                <c:pt idx="1700">
                  <c:v>-3.326732673267301</c:v>
                </c:pt>
                <c:pt idx="1701">
                  <c:v>-3.3333333333333</c:v>
                </c:pt>
                <c:pt idx="1702">
                  <c:v>-3.339933993399283</c:v>
                </c:pt>
                <c:pt idx="1703">
                  <c:v>-3.346534653465298</c:v>
                </c:pt>
                <c:pt idx="1704">
                  <c:v>-3.353135313531396</c:v>
                </c:pt>
                <c:pt idx="1705">
                  <c:v>-3.359735973597395</c:v>
                </c:pt>
                <c:pt idx="1706">
                  <c:v>-3.366336633663394</c:v>
                </c:pt>
                <c:pt idx="1707">
                  <c:v>-3.372937293729393</c:v>
                </c:pt>
                <c:pt idx="1708">
                  <c:v>-3.379537953795406</c:v>
                </c:pt>
                <c:pt idx="1709">
                  <c:v>-3.386138613861405</c:v>
                </c:pt>
                <c:pt idx="1710">
                  <c:v>-3.392739273927404</c:v>
                </c:pt>
                <c:pt idx="1711">
                  <c:v>-3.399339933993402</c:v>
                </c:pt>
                <c:pt idx="1712">
                  <c:v>-3.405940594059402</c:v>
                </c:pt>
                <c:pt idx="1713">
                  <c:v>-3.412541254125401</c:v>
                </c:pt>
                <c:pt idx="1714">
                  <c:v>-3.4191419141914</c:v>
                </c:pt>
                <c:pt idx="1715">
                  <c:v>-3.4257425742574</c:v>
                </c:pt>
                <c:pt idx="1716">
                  <c:v>-3.432343234323397</c:v>
                </c:pt>
                <c:pt idx="1717">
                  <c:v>-3.438943894389396</c:v>
                </c:pt>
                <c:pt idx="1718">
                  <c:v>-3.445544554455395</c:v>
                </c:pt>
                <c:pt idx="1719">
                  <c:v>-3.452145214521494</c:v>
                </c:pt>
                <c:pt idx="1720">
                  <c:v>-3.458745874587507</c:v>
                </c:pt>
                <c:pt idx="1721">
                  <c:v>-3.465346534653506</c:v>
                </c:pt>
                <c:pt idx="1722">
                  <c:v>-3.471947194719498</c:v>
                </c:pt>
                <c:pt idx="1723">
                  <c:v>-3.478547854785504</c:v>
                </c:pt>
                <c:pt idx="1724">
                  <c:v>-3.485148514851502</c:v>
                </c:pt>
                <c:pt idx="1725">
                  <c:v>-3.4917491749175</c:v>
                </c:pt>
                <c:pt idx="1726">
                  <c:v>-3.498349834983498</c:v>
                </c:pt>
                <c:pt idx="1727">
                  <c:v>-3.504950495049499</c:v>
                </c:pt>
                <c:pt idx="1728">
                  <c:v>-3.511551155115498</c:v>
                </c:pt>
                <c:pt idx="1729">
                  <c:v>-3.518151815181497</c:v>
                </c:pt>
                <c:pt idx="1730">
                  <c:v>-3.524752475247496</c:v>
                </c:pt>
                <c:pt idx="1731">
                  <c:v>-3.531353135313493</c:v>
                </c:pt>
                <c:pt idx="1732">
                  <c:v>-3.537953795379494</c:v>
                </c:pt>
                <c:pt idx="1733">
                  <c:v>-3.544554455445606</c:v>
                </c:pt>
                <c:pt idx="1734">
                  <c:v>-3.551155115511603</c:v>
                </c:pt>
                <c:pt idx="1735">
                  <c:v>-3.557755775577604</c:v>
                </c:pt>
                <c:pt idx="1736">
                  <c:v>-3.564356435643603</c:v>
                </c:pt>
                <c:pt idx="1737">
                  <c:v>-3.570957095709602</c:v>
                </c:pt>
                <c:pt idx="1738">
                  <c:v>-3.577557755775601</c:v>
                </c:pt>
                <c:pt idx="1739">
                  <c:v>-3.5841584158416</c:v>
                </c:pt>
                <c:pt idx="1740">
                  <c:v>-3.5907590759076</c:v>
                </c:pt>
                <c:pt idx="1741">
                  <c:v>-3.597359735973598</c:v>
                </c:pt>
                <c:pt idx="1742">
                  <c:v>-3.603960396039596</c:v>
                </c:pt>
                <c:pt idx="1743">
                  <c:v>-3.610561056105595</c:v>
                </c:pt>
                <c:pt idx="1744">
                  <c:v>-3.617161716171594</c:v>
                </c:pt>
                <c:pt idx="1745">
                  <c:v>-3.623762376237593</c:v>
                </c:pt>
                <c:pt idx="1746">
                  <c:v>-3.630363036303606</c:v>
                </c:pt>
                <c:pt idx="1747">
                  <c:v>-3.636963696369602</c:v>
                </c:pt>
                <c:pt idx="1748">
                  <c:v>-3.643564356435703</c:v>
                </c:pt>
                <c:pt idx="1749">
                  <c:v>-3.650165016501702</c:v>
                </c:pt>
                <c:pt idx="1750">
                  <c:v>-3.6567656765677</c:v>
                </c:pt>
                <c:pt idx="1751">
                  <c:v>-3.6633663366337</c:v>
                </c:pt>
                <c:pt idx="1752">
                  <c:v>-3.669966996699699</c:v>
                </c:pt>
                <c:pt idx="1753">
                  <c:v>-3.676567656765698</c:v>
                </c:pt>
                <c:pt idx="1754">
                  <c:v>-3.683168316831697</c:v>
                </c:pt>
                <c:pt idx="1755">
                  <c:v>-3.689768976897696</c:v>
                </c:pt>
                <c:pt idx="1756">
                  <c:v>-3.696369636963693</c:v>
                </c:pt>
                <c:pt idx="1757">
                  <c:v>-3.702970297029694</c:v>
                </c:pt>
                <c:pt idx="1758">
                  <c:v>-3.709570957095707</c:v>
                </c:pt>
                <c:pt idx="1759">
                  <c:v>-3.716171617161706</c:v>
                </c:pt>
                <c:pt idx="1760">
                  <c:v>-3.722772277227705</c:v>
                </c:pt>
                <c:pt idx="1761">
                  <c:v>-3.729372937293704</c:v>
                </c:pt>
                <c:pt idx="1762">
                  <c:v>-3.735973597359703</c:v>
                </c:pt>
                <c:pt idx="1763">
                  <c:v>-3.742574257425701</c:v>
                </c:pt>
                <c:pt idx="1764">
                  <c:v>-3.7491749174917</c:v>
                </c:pt>
                <c:pt idx="1765">
                  <c:v>-3.7557755775578</c:v>
                </c:pt>
                <c:pt idx="1766">
                  <c:v>-3.762376237623798</c:v>
                </c:pt>
                <c:pt idx="1767">
                  <c:v>-3.768976897689796</c:v>
                </c:pt>
                <c:pt idx="1768">
                  <c:v>-3.775577557755795</c:v>
                </c:pt>
                <c:pt idx="1769">
                  <c:v>-3.782178217821794</c:v>
                </c:pt>
                <c:pt idx="1770">
                  <c:v>-3.788778877887793</c:v>
                </c:pt>
                <c:pt idx="1771">
                  <c:v>-3.795379537953806</c:v>
                </c:pt>
                <c:pt idx="1772">
                  <c:v>-3.801980198019804</c:v>
                </c:pt>
                <c:pt idx="1773">
                  <c:v>-3.808580858085804</c:v>
                </c:pt>
                <c:pt idx="1774">
                  <c:v>-3.815181518151803</c:v>
                </c:pt>
                <c:pt idx="1775">
                  <c:v>-3.821782178217802</c:v>
                </c:pt>
                <c:pt idx="1776">
                  <c:v>-3.8283828382838</c:v>
                </c:pt>
                <c:pt idx="1777">
                  <c:v>-3.834983498349799</c:v>
                </c:pt>
                <c:pt idx="1778">
                  <c:v>-3.8415841584158</c:v>
                </c:pt>
                <c:pt idx="1779">
                  <c:v>-3.848184818481897</c:v>
                </c:pt>
                <c:pt idx="1780">
                  <c:v>-3.854785478547896</c:v>
                </c:pt>
                <c:pt idx="1781">
                  <c:v>-3.861386138613895</c:v>
                </c:pt>
                <c:pt idx="1782">
                  <c:v>-3.867986798679894</c:v>
                </c:pt>
                <c:pt idx="1783">
                  <c:v>-3.874587458745907</c:v>
                </c:pt>
                <c:pt idx="1784">
                  <c:v>-3.881188118811906</c:v>
                </c:pt>
                <c:pt idx="1785">
                  <c:v>-3.887788778877904</c:v>
                </c:pt>
                <c:pt idx="1786">
                  <c:v>-3.894389438943904</c:v>
                </c:pt>
                <c:pt idx="1787">
                  <c:v>-3.900990099009903</c:v>
                </c:pt>
                <c:pt idx="1788">
                  <c:v>-3.907590759075901</c:v>
                </c:pt>
                <c:pt idx="1789">
                  <c:v>-3.9141914191419</c:v>
                </c:pt>
                <c:pt idx="1790">
                  <c:v>-3.920792079207899</c:v>
                </c:pt>
                <c:pt idx="1791">
                  <c:v>-3.927392739273898</c:v>
                </c:pt>
                <c:pt idx="1792">
                  <c:v>-3.933993399339897</c:v>
                </c:pt>
                <c:pt idx="1793">
                  <c:v>-3.940594059405896</c:v>
                </c:pt>
                <c:pt idx="1794">
                  <c:v>-3.947194719471994</c:v>
                </c:pt>
                <c:pt idx="1795">
                  <c:v>-3.953795379537993</c:v>
                </c:pt>
                <c:pt idx="1796">
                  <c:v>-3.960396039604007</c:v>
                </c:pt>
                <c:pt idx="1797">
                  <c:v>-3.966996699670005</c:v>
                </c:pt>
                <c:pt idx="1798">
                  <c:v>-3.973597359736004</c:v>
                </c:pt>
                <c:pt idx="1799">
                  <c:v>-3.980198019802003</c:v>
                </c:pt>
                <c:pt idx="1800">
                  <c:v>-3.986798679868002</c:v>
                </c:pt>
                <c:pt idx="1801">
                  <c:v>-3.993399339934001</c:v>
                </c:pt>
                <c:pt idx="1802">
                  <c:v>-4.0</c:v>
                </c:pt>
                <c:pt idx="1803">
                  <c:v>-4.006600660065994</c:v>
                </c:pt>
                <c:pt idx="1804">
                  <c:v>-4.013201320131998</c:v>
                </c:pt>
                <c:pt idx="1805">
                  <c:v>-4.019801980197997</c:v>
                </c:pt>
                <c:pt idx="1806">
                  <c:v>-4.026402640263996</c:v>
                </c:pt>
                <c:pt idx="1807">
                  <c:v>-4.033003300329994</c:v>
                </c:pt>
                <c:pt idx="1808">
                  <c:v>-4.039603960395993</c:v>
                </c:pt>
                <c:pt idx="1809">
                  <c:v>-4.046204620462106</c:v>
                </c:pt>
                <c:pt idx="1810">
                  <c:v>-4.052805280528105</c:v>
                </c:pt>
                <c:pt idx="1811">
                  <c:v>-4.059405940594104</c:v>
                </c:pt>
                <c:pt idx="1812">
                  <c:v>-4.066006600660103</c:v>
                </c:pt>
                <c:pt idx="1813">
                  <c:v>-4.072607260726102</c:v>
                </c:pt>
                <c:pt idx="1814">
                  <c:v>-4.0792079207921</c:v>
                </c:pt>
                <c:pt idx="1815">
                  <c:v>-4.085808580858099</c:v>
                </c:pt>
                <c:pt idx="1816">
                  <c:v>-4.092409240924097</c:v>
                </c:pt>
                <c:pt idx="1817">
                  <c:v>-4.099009900990097</c:v>
                </c:pt>
                <c:pt idx="1818">
                  <c:v>-4.105610561056074</c:v>
                </c:pt>
                <c:pt idx="1819">
                  <c:v>-4.112211221122084</c:v>
                </c:pt>
                <c:pt idx="1820">
                  <c:v>-4.118811881188077</c:v>
                </c:pt>
                <c:pt idx="1821">
                  <c:v>-4.125412541254074</c:v>
                </c:pt>
                <c:pt idx="1822">
                  <c:v>-4.132013201320106</c:v>
                </c:pt>
                <c:pt idx="1823">
                  <c:v>-4.138613861386105</c:v>
                </c:pt>
                <c:pt idx="1824">
                  <c:v>-4.145214521452194</c:v>
                </c:pt>
                <c:pt idx="1825">
                  <c:v>-4.1518151815182</c:v>
                </c:pt>
                <c:pt idx="1826">
                  <c:v>-4.158415841584183</c:v>
                </c:pt>
                <c:pt idx="1827">
                  <c:v>-4.16501650165018</c:v>
                </c:pt>
                <c:pt idx="1828">
                  <c:v>-4.171617161716199</c:v>
                </c:pt>
                <c:pt idx="1829">
                  <c:v>-4.178217821782198</c:v>
                </c:pt>
                <c:pt idx="1830">
                  <c:v>-4.184818481848197</c:v>
                </c:pt>
                <c:pt idx="1831">
                  <c:v>-4.191419141914195</c:v>
                </c:pt>
                <c:pt idx="1832">
                  <c:v>-4.198019801980195</c:v>
                </c:pt>
                <c:pt idx="1833">
                  <c:v>-4.204620462046194</c:v>
                </c:pt>
                <c:pt idx="1834">
                  <c:v>-4.21122112211221</c:v>
                </c:pt>
                <c:pt idx="1835">
                  <c:v>-4.217821782178205</c:v>
                </c:pt>
                <c:pt idx="1836">
                  <c:v>-4.224422442244204</c:v>
                </c:pt>
                <c:pt idx="1837">
                  <c:v>-4.23102310231021</c:v>
                </c:pt>
                <c:pt idx="1838">
                  <c:v>-4.237623762376202</c:v>
                </c:pt>
                <c:pt idx="1839">
                  <c:v>-4.244224422442201</c:v>
                </c:pt>
                <c:pt idx="1840">
                  <c:v>-4.2508250825083</c:v>
                </c:pt>
                <c:pt idx="1841">
                  <c:v>-4.257425742574298</c:v>
                </c:pt>
                <c:pt idx="1842">
                  <c:v>-4.264026402640297</c:v>
                </c:pt>
                <c:pt idx="1843">
                  <c:v>-4.270627062706296</c:v>
                </c:pt>
                <c:pt idx="1844">
                  <c:v>-4.277227722772296</c:v>
                </c:pt>
                <c:pt idx="1845">
                  <c:v>-4.283828382838295</c:v>
                </c:pt>
                <c:pt idx="1846">
                  <c:v>-4.290429042904293</c:v>
                </c:pt>
                <c:pt idx="1847">
                  <c:v>-4.297029702970307</c:v>
                </c:pt>
                <c:pt idx="1848">
                  <c:v>-4.303630363036305</c:v>
                </c:pt>
                <c:pt idx="1849">
                  <c:v>-4.310231023102304</c:v>
                </c:pt>
                <c:pt idx="1850">
                  <c:v>-4.316831683168303</c:v>
                </c:pt>
                <c:pt idx="1851">
                  <c:v>-4.323432343234302</c:v>
                </c:pt>
                <c:pt idx="1852">
                  <c:v>-4.3300330033003</c:v>
                </c:pt>
                <c:pt idx="1853">
                  <c:v>-4.3366336633663</c:v>
                </c:pt>
                <c:pt idx="1854">
                  <c:v>-4.343234323432298</c:v>
                </c:pt>
                <c:pt idx="1855">
                  <c:v>-4.349834983498397</c:v>
                </c:pt>
                <c:pt idx="1856">
                  <c:v>-4.356435643564396</c:v>
                </c:pt>
                <c:pt idx="1857">
                  <c:v>-4.363036303630395</c:v>
                </c:pt>
                <c:pt idx="1858">
                  <c:v>-4.369636963696394</c:v>
                </c:pt>
                <c:pt idx="1859">
                  <c:v>-4.376237623762406</c:v>
                </c:pt>
                <c:pt idx="1860">
                  <c:v>-4.382838283828406</c:v>
                </c:pt>
                <c:pt idx="1861">
                  <c:v>-4.389438943894404</c:v>
                </c:pt>
                <c:pt idx="1862">
                  <c:v>-4.396039603960403</c:v>
                </c:pt>
                <c:pt idx="1863">
                  <c:v>-4.402640264026401</c:v>
                </c:pt>
                <c:pt idx="1864">
                  <c:v>-4.4092409240924</c:v>
                </c:pt>
                <c:pt idx="1865">
                  <c:v>-4.4158415841584</c:v>
                </c:pt>
                <c:pt idx="1866">
                  <c:v>-4.4224422442244</c:v>
                </c:pt>
                <c:pt idx="1867">
                  <c:v>-4.429042904290398</c:v>
                </c:pt>
                <c:pt idx="1868">
                  <c:v>-4.435643564356396</c:v>
                </c:pt>
                <c:pt idx="1869">
                  <c:v>-4.442244224422395</c:v>
                </c:pt>
                <c:pt idx="1870">
                  <c:v>-4.448844884488494</c:v>
                </c:pt>
                <c:pt idx="1871">
                  <c:v>-4.45544554455449</c:v>
                </c:pt>
                <c:pt idx="1872">
                  <c:v>-4.462046204620506</c:v>
                </c:pt>
                <c:pt idx="1873">
                  <c:v>-4.468646864686505</c:v>
                </c:pt>
                <c:pt idx="1874">
                  <c:v>-4.47524752475251</c:v>
                </c:pt>
                <c:pt idx="1875">
                  <c:v>-4.48184818481851</c:v>
                </c:pt>
                <c:pt idx="1876">
                  <c:v>-4.488448844884501</c:v>
                </c:pt>
                <c:pt idx="1877">
                  <c:v>-4.4950495049505</c:v>
                </c:pt>
                <c:pt idx="1878">
                  <c:v>-4.5016501650165</c:v>
                </c:pt>
                <c:pt idx="1879">
                  <c:v>-4.508250825082499</c:v>
                </c:pt>
                <c:pt idx="1880">
                  <c:v>-4.514851485148498</c:v>
                </c:pt>
                <c:pt idx="1881">
                  <c:v>-4.521452145214496</c:v>
                </c:pt>
                <c:pt idx="1882">
                  <c:v>-4.528052805280494</c:v>
                </c:pt>
                <c:pt idx="1883">
                  <c:v>-4.534653465346494</c:v>
                </c:pt>
                <c:pt idx="1884">
                  <c:v>-4.541254125412493</c:v>
                </c:pt>
                <c:pt idx="1885">
                  <c:v>-4.547854785478605</c:v>
                </c:pt>
                <c:pt idx="1886">
                  <c:v>-4.554455445544604</c:v>
                </c:pt>
                <c:pt idx="1887">
                  <c:v>-4.561056105610603</c:v>
                </c:pt>
                <c:pt idx="1888">
                  <c:v>-4.567656765676602</c:v>
                </c:pt>
                <c:pt idx="1889">
                  <c:v>-4.5742574257426</c:v>
                </c:pt>
                <c:pt idx="1890">
                  <c:v>-4.5808580858086</c:v>
                </c:pt>
                <c:pt idx="1891">
                  <c:v>-4.5874587458746</c:v>
                </c:pt>
                <c:pt idx="1892">
                  <c:v>-4.594059405940598</c:v>
                </c:pt>
                <c:pt idx="1893">
                  <c:v>-4.600660066006585</c:v>
                </c:pt>
                <c:pt idx="1894">
                  <c:v>-4.607260726072596</c:v>
                </c:pt>
                <c:pt idx="1895">
                  <c:v>-4.613861386138595</c:v>
                </c:pt>
                <c:pt idx="1896">
                  <c:v>-4.620462046204594</c:v>
                </c:pt>
                <c:pt idx="1897">
                  <c:v>-4.627062706270607</c:v>
                </c:pt>
                <c:pt idx="1898">
                  <c:v>-4.633663366336605</c:v>
                </c:pt>
                <c:pt idx="1899">
                  <c:v>-4.640264026402604</c:v>
                </c:pt>
                <c:pt idx="1900">
                  <c:v>-4.646864686468699</c:v>
                </c:pt>
                <c:pt idx="1901">
                  <c:v>-4.653465346534697</c:v>
                </c:pt>
                <c:pt idx="1902">
                  <c:v>-4.660066006600695</c:v>
                </c:pt>
                <c:pt idx="1903">
                  <c:v>-4.666666666666694</c:v>
                </c:pt>
                <c:pt idx="1904">
                  <c:v>-4.673267326732698</c:v>
                </c:pt>
                <c:pt idx="1905">
                  <c:v>-4.679867986798697</c:v>
                </c:pt>
                <c:pt idx="1906">
                  <c:v>-4.686468646864696</c:v>
                </c:pt>
                <c:pt idx="1907">
                  <c:v>-4.693069306930695</c:v>
                </c:pt>
                <c:pt idx="1908">
                  <c:v>-4.699669966996694</c:v>
                </c:pt>
                <c:pt idx="1909">
                  <c:v>-4.706270627062693</c:v>
                </c:pt>
                <c:pt idx="1910">
                  <c:v>-4.712871287128705</c:v>
                </c:pt>
                <c:pt idx="1911">
                  <c:v>-4.719471947194705</c:v>
                </c:pt>
                <c:pt idx="1912">
                  <c:v>-4.726072607260704</c:v>
                </c:pt>
                <c:pt idx="1913">
                  <c:v>-4.7326732673267</c:v>
                </c:pt>
                <c:pt idx="1914">
                  <c:v>-4.739273927392701</c:v>
                </c:pt>
                <c:pt idx="1915">
                  <c:v>-4.745874587458696</c:v>
                </c:pt>
                <c:pt idx="1916">
                  <c:v>-4.752475247524779</c:v>
                </c:pt>
                <c:pt idx="1917">
                  <c:v>-4.759075907590795</c:v>
                </c:pt>
                <c:pt idx="1918">
                  <c:v>-4.765676567656775</c:v>
                </c:pt>
                <c:pt idx="1919">
                  <c:v>-4.772277227722796</c:v>
                </c:pt>
                <c:pt idx="1920">
                  <c:v>-4.778877887788795</c:v>
                </c:pt>
                <c:pt idx="1921">
                  <c:v>-4.785478547854794</c:v>
                </c:pt>
                <c:pt idx="1922">
                  <c:v>-4.792079207920807</c:v>
                </c:pt>
                <c:pt idx="1923">
                  <c:v>-4.798679867986806</c:v>
                </c:pt>
                <c:pt idx="1924">
                  <c:v>-4.805280528052805</c:v>
                </c:pt>
                <c:pt idx="1925">
                  <c:v>-4.811881188118804</c:v>
                </c:pt>
                <c:pt idx="1926">
                  <c:v>-4.818481848184781</c:v>
                </c:pt>
                <c:pt idx="1927">
                  <c:v>-4.825082508250777</c:v>
                </c:pt>
                <c:pt idx="1928">
                  <c:v>-4.8316831683168</c:v>
                </c:pt>
                <c:pt idx="1929">
                  <c:v>-4.838283828382798</c:v>
                </c:pt>
                <c:pt idx="1930">
                  <c:v>-4.844884488448778</c:v>
                </c:pt>
                <c:pt idx="1931">
                  <c:v>-4.851485148514897</c:v>
                </c:pt>
                <c:pt idx="1932">
                  <c:v>-4.858085808580877</c:v>
                </c:pt>
                <c:pt idx="1933">
                  <c:v>-4.864686468646873</c:v>
                </c:pt>
                <c:pt idx="1934">
                  <c:v>-4.871287128712893</c:v>
                </c:pt>
                <c:pt idx="1935">
                  <c:v>-4.877887788778906</c:v>
                </c:pt>
                <c:pt idx="1936">
                  <c:v>-4.884488448844904</c:v>
                </c:pt>
                <c:pt idx="1937">
                  <c:v>-4.891089108910904</c:v>
                </c:pt>
                <c:pt idx="1938">
                  <c:v>-4.897689768976886</c:v>
                </c:pt>
                <c:pt idx="1939">
                  <c:v>-4.904290429042902</c:v>
                </c:pt>
                <c:pt idx="1940">
                  <c:v>-4.910891089108901</c:v>
                </c:pt>
                <c:pt idx="1941">
                  <c:v>-4.9174917491749</c:v>
                </c:pt>
                <c:pt idx="1942">
                  <c:v>-4.924092409240899</c:v>
                </c:pt>
                <c:pt idx="1943">
                  <c:v>-4.930693069306897</c:v>
                </c:pt>
                <c:pt idx="1944">
                  <c:v>-4.9372937293729</c:v>
                </c:pt>
                <c:pt idx="1945">
                  <c:v>-4.943894389438895</c:v>
                </c:pt>
                <c:pt idx="1946">
                  <c:v>-4.950495049504994</c:v>
                </c:pt>
                <c:pt idx="1947">
                  <c:v>-4.957095709571007</c:v>
                </c:pt>
                <c:pt idx="1948">
                  <c:v>-4.963696369637006</c:v>
                </c:pt>
                <c:pt idx="1949">
                  <c:v>-4.97029702970301</c:v>
                </c:pt>
                <c:pt idx="1950">
                  <c:v>-4.976897689769003</c:v>
                </c:pt>
                <c:pt idx="1951">
                  <c:v>-4.983498349835003</c:v>
                </c:pt>
                <c:pt idx="1952">
                  <c:v>-4.990099009901001</c:v>
                </c:pt>
                <c:pt idx="1953">
                  <c:v>-4.996699669967</c:v>
                </c:pt>
                <c:pt idx="1954">
                  <c:v>-5.003300330032999</c:v>
                </c:pt>
                <c:pt idx="1955">
                  <c:v>-5.009900990098997</c:v>
                </c:pt>
                <c:pt idx="1956">
                  <c:v>-5.016501650164995</c:v>
                </c:pt>
                <c:pt idx="1957">
                  <c:v>-5.023102310230994</c:v>
                </c:pt>
                <c:pt idx="1958">
                  <c:v>-5.029702970296984</c:v>
                </c:pt>
                <c:pt idx="1959">
                  <c:v>-5.036303630362994</c:v>
                </c:pt>
                <c:pt idx="1960">
                  <c:v>-5.042904290429107</c:v>
                </c:pt>
                <c:pt idx="1961">
                  <c:v>-5.049504950495105</c:v>
                </c:pt>
                <c:pt idx="1962">
                  <c:v>-5.056105610561104</c:v>
                </c:pt>
                <c:pt idx="1963">
                  <c:v>-5.062706270627081</c:v>
                </c:pt>
                <c:pt idx="1964">
                  <c:v>-5.069306930693102</c:v>
                </c:pt>
                <c:pt idx="1965">
                  <c:v>-5.075907590759101</c:v>
                </c:pt>
                <c:pt idx="1966">
                  <c:v>-5.08250825082508</c:v>
                </c:pt>
                <c:pt idx="1967">
                  <c:v>-5.089108910891099</c:v>
                </c:pt>
                <c:pt idx="1968">
                  <c:v>-5.095709570957085</c:v>
                </c:pt>
                <c:pt idx="1969">
                  <c:v>-5.10231023102308</c:v>
                </c:pt>
                <c:pt idx="1970">
                  <c:v>-5.108910891089077</c:v>
                </c:pt>
                <c:pt idx="1971">
                  <c:v>-5.115511551155061</c:v>
                </c:pt>
                <c:pt idx="1972">
                  <c:v>-5.12211221122107</c:v>
                </c:pt>
                <c:pt idx="1973">
                  <c:v>-5.128712871287083</c:v>
                </c:pt>
                <c:pt idx="1974">
                  <c:v>-5.135313531353105</c:v>
                </c:pt>
                <c:pt idx="1975">
                  <c:v>-5.141914191419204</c:v>
                </c:pt>
                <c:pt idx="1976">
                  <c:v>-5.148514851485169</c:v>
                </c:pt>
                <c:pt idx="1977">
                  <c:v>-5.15511551155118</c:v>
                </c:pt>
                <c:pt idx="1978">
                  <c:v>-5.161716171617194</c:v>
                </c:pt>
                <c:pt idx="1979">
                  <c:v>-5.168316831683184</c:v>
                </c:pt>
                <c:pt idx="1980">
                  <c:v>-5.174917491749198</c:v>
                </c:pt>
                <c:pt idx="1981">
                  <c:v>-5.181518151815196</c:v>
                </c:pt>
                <c:pt idx="1982">
                  <c:v>-5.188118811881194</c:v>
                </c:pt>
                <c:pt idx="1983">
                  <c:v>-5.194719471947184</c:v>
                </c:pt>
                <c:pt idx="1984">
                  <c:v>-5.2013201320132</c:v>
                </c:pt>
                <c:pt idx="1985">
                  <c:v>-5.207920792079193</c:v>
                </c:pt>
                <c:pt idx="1986">
                  <c:v>-5.214521452145195</c:v>
                </c:pt>
                <c:pt idx="1987">
                  <c:v>-5.221122112211205</c:v>
                </c:pt>
                <c:pt idx="1988">
                  <c:v>-5.273927392739295</c:v>
                </c:pt>
                <c:pt idx="1989">
                  <c:v>-5.280528052805295</c:v>
                </c:pt>
                <c:pt idx="1990">
                  <c:v>-5.287128712871294</c:v>
                </c:pt>
                <c:pt idx="1991">
                  <c:v>-5.293729372937306</c:v>
                </c:pt>
                <c:pt idx="1992">
                  <c:v>-5.300330033003305</c:v>
                </c:pt>
                <c:pt idx="1993">
                  <c:v>-5.306930693069304</c:v>
                </c:pt>
                <c:pt idx="1994">
                  <c:v>-5.313531353135281</c:v>
                </c:pt>
                <c:pt idx="1995">
                  <c:v>-5.320132013201301</c:v>
                </c:pt>
                <c:pt idx="1996">
                  <c:v>-5.326732673267284</c:v>
                </c:pt>
                <c:pt idx="1997">
                  <c:v>-5.3333333333333</c:v>
                </c:pt>
                <c:pt idx="1998">
                  <c:v>-5.3399339933993</c:v>
                </c:pt>
                <c:pt idx="1999">
                  <c:v>-5.346534653465275</c:v>
                </c:pt>
                <c:pt idx="2000">
                  <c:v>-5.353135313531395</c:v>
                </c:pt>
                <c:pt idx="2001">
                  <c:v>-5.359735973597385</c:v>
                </c:pt>
                <c:pt idx="2002">
                  <c:v>-5.366336633663394</c:v>
                </c:pt>
                <c:pt idx="2003">
                  <c:v>-5.372937293729389</c:v>
                </c:pt>
                <c:pt idx="2004">
                  <c:v>-5.379537953795404</c:v>
                </c:pt>
                <c:pt idx="2005">
                  <c:v>-5.386138613861405</c:v>
                </c:pt>
                <c:pt idx="2006">
                  <c:v>-5.392739273927387</c:v>
                </c:pt>
                <c:pt idx="2007">
                  <c:v>-5.399339933993403</c:v>
                </c:pt>
                <c:pt idx="2008">
                  <c:v>-5.405940594059402</c:v>
                </c:pt>
                <c:pt idx="2009">
                  <c:v>-5.412541254125395</c:v>
                </c:pt>
                <c:pt idx="2010">
                  <c:v>-5.4191419141914</c:v>
                </c:pt>
                <c:pt idx="2011">
                  <c:v>-5.425742574257399</c:v>
                </c:pt>
                <c:pt idx="2012">
                  <c:v>-5.4323432343234</c:v>
                </c:pt>
                <c:pt idx="2013">
                  <c:v>-5.4389438943894</c:v>
                </c:pt>
                <c:pt idx="2014">
                  <c:v>-5.445544554455476</c:v>
                </c:pt>
                <c:pt idx="2015">
                  <c:v>-5.452145214521494</c:v>
                </c:pt>
                <c:pt idx="2016">
                  <c:v>-5.458745874587507</c:v>
                </c:pt>
                <c:pt idx="2017">
                  <c:v>-5.465346534653505</c:v>
                </c:pt>
                <c:pt idx="2018">
                  <c:v>-5.47194719471951</c:v>
                </c:pt>
                <c:pt idx="2019">
                  <c:v>-5.478547854785504</c:v>
                </c:pt>
                <c:pt idx="2020">
                  <c:v>-5.485148514851502</c:v>
                </c:pt>
                <c:pt idx="2021">
                  <c:v>-5.4917491749175</c:v>
                </c:pt>
                <c:pt idx="2022">
                  <c:v>-5.4983498349835</c:v>
                </c:pt>
                <c:pt idx="2023">
                  <c:v>-5.504950495049497</c:v>
                </c:pt>
                <c:pt idx="2024">
                  <c:v>-5.511551155115495</c:v>
                </c:pt>
                <c:pt idx="2025">
                  <c:v>-5.518151815181485</c:v>
                </c:pt>
                <c:pt idx="2026">
                  <c:v>-5.524752475247479</c:v>
                </c:pt>
                <c:pt idx="2027">
                  <c:v>-5.5313531353135</c:v>
                </c:pt>
                <c:pt idx="2028">
                  <c:v>-5.537953795379494</c:v>
                </c:pt>
                <c:pt idx="2029">
                  <c:v>-5.544554455445605</c:v>
                </c:pt>
                <c:pt idx="2030">
                  <c:v>-5.551155115511606</c:v>
                </c:pt>
                <c:pt idx="2031">
                  <c:v>-5.557755775577604</c:v>
                </c:pt>
                <c:pt idx="2032">
                  <c:v>-5.564356435643603</c:v>
                </c:pt>
                <c:pt idx="2033">
                  <c:v>-5.570957095709601</c:v>
                </c:pt>
                <c:pt idx="2034">
                  <c:v>-5.577557755775601</c:v>
                </c:pt>
                <c:pt idx="2035">
                  <c:v>-5.5841584158416</c:v>
                </c:pt>
                <c:pt idx="2036">
                  <c:v>-5.590759075907599</c:v>
                </c:pt>
                <c:pt idx="2037">
                  <c:v>-5.597359735973597</c:v>
                </c:pt>
                <c:pt idx="2038">
                  <c:v>-5.603960396039596</c:v>
                </c:pt>
                <c:pt idx="2039">
                  <c:v>-5.610561056105574</c:v>
                </c:pt>
                <c:pt idx="2040">
                  <c:v>-5.617161716171584</c:v>
                </c:pt>
                <c:pt idx="2041">
                  <c:v>-5.623762376237576</c:v>
                </c:pt>
                <c:pt idx="2042">
                  <c:v>-5.630363036303608</c:v>
                </c:pt>
                <c:pt idx="2043">
                  <c:v>-5.636963696369606</c:v>
                </c:pt>
                <c:pt idx="2044">
                  <c:v>-5.643564356435683</c:v>
                </c:pt>
                <c:pt idx="2045">
                  <c:v>-5.650165016501694</c:v>
                </c:pt>
                <c:pt idx="2046">
                  <c:v>-5.656765676567685</c:v>
                </c:pt>
                <c:pt idx="2047">
                  <c:v>-5.663366336633698</c:v>
                </c:pt>
                <c:pt idx="2048">
                  <c:v>-5.669966996699697</c:v>
                </c:pt>
                <c:pt idx="2049">
                  <c:v>-5.676567656765695</c:v>
                </c:pt>
                <c:pt idx="2050">
                  <c:v>-5.683168316831697</c:v>
                </c:pt>
                <c:pt idx="2051">
                  <c:v>-5.689768976897696</c:v>
                </c:pt>
                <c:pt idx="2052">
                  <c:v>-5.696369636963694</c:v>
                </c:pt>
                <c:pt idx="2053">
                  <c:v>-5.702970297029694</c:v>
                </c:pt>
                <c:pt idx="2054">
                  <c:v>-5.709570957095694</c:v>
                </c:pt>
                <c:pt idx="2055">
                  <c:v>-5.716171617161706</c:v>
                </c:pt>
                <c:pt idx="2056">
                  <c:v>-5.722772277227686</c:v>
                </c:pt>
                <c:pt idx="2057">
                  <c:v>-5.729372937293704</c:v>
                </c:pt>
                <c:pt idx="2058">
                  <c:v>-5.735973597359703</c:v>
                </c:pt>
                <c:pt idx="2059">
                  <c:v>-5.742574257425674</c:v>
                </c:pt>
                <c:pt idx="2060">
                  <c:v>-5.749174917491699</c:v>
                </c:pt>
                <c:pt idx="2061">
                  <c:v>-5.755775577557773</c:v>
                </c:pt>
                <c:pt idx="2062">
                  <c:v>-5.762376237623781</c:v>
                </c:pt>
                <c:pt idx="2063">
                  <c:v>-5.768976897689778</c:v>
                </c:pt>
                <c:pt idx="2064">
                  <c:v>-5.775577557755774</c:v>
                </c:pt>
                <c:pt idx="2065">
                  <c:v>-5.782178217821785</c:v>
                </c:pt>
                <c:pt idx="2066">
                  <c:v>-5.788778877887776</c:v>
                </c:pt>
                <c:pt idx="2067">
                  <c:v>-5.795379537953806</c:v>
                </c:pt>
                <c:pt idx="2068">
                  <c:v>-5.801980198019805</c:v>
                </c:pt>
                <c:pt idx="2069">
                  <c:v>-5.808580858085768</c:v>
                </c:pt>
                <c:pt idx="2070">
                  <c:v>-5.815181518151776</c:v>
                </c:pt>
                <c:pt idx="2071">
                  <c:v>-5.821782178217785</c:v>
                </c:pt>
                <c:pt idx="2072">
                  <c:v>-5.828382838283781</c:v>
                </c:pt>
                <c:pt idx="2073">
                  <c:v>-5.8349834983498</c:v>
                </c:pt>
                <c:pt idx="2074">
                  <c:v>-5.841584158415773</c:v>
                </c:pt>
                <c:pt idx="2075">
                  <c:v>-5.848184818481875</c:v>
                </c:pt>
                <c:pt idx="2076">
                  <c:v>-5.854785478547871</c:v>
                </c:pt>
                <c:pt idx="2077">
                  <c:v>-5.861386138613895</c:v>
                </c:pt>
                <c:pt idx="2078">
                  <c:v>-5.867986798679875</c:v>
                </c:pt>
                <c:pt idx="2079">
                  <c:v>-5.874587458745881</c:v>
                </c:pt>
                <c:pt idx="2080">
                  <c:v>-5.881188118811906</c:v>
                </c:pt>
                <c:pt idx="2081">
                  <c:v>-5.887788778877886</c:v>
                </c:pt>
                <c:pt idx="2082">
                  <c:v>-5.894389438943904</c:v>
                </c:pt>
                <c:pt idx="2083">
                  <c:v>-5.900990099009903</c:v>
                </c:pt>
                <c:pt idx="2084">
                  <c:v>-5.907590759075894</c:v>
                </c:pt>
                <c:pt idx="2085">
                  <c:v>-5.9141914191419</c:v>
                </c:pt>
                <c:pt idx="2086">
                  <c:v>-5.920792079207898</c:v>
                </c:pt>
                <c:pt idx="2087">
                  <c:v>-5.927392739273898</c:v>
                </c:pt>
                <c:pt idx="2088">
                  <c:v>-5.933993399339898</c:v>
                </c:pt>
                <c:pt idx="2089">
                  <c:v>-5.940594059405885</c:v>
                </c:pt>
                <c:pt idx="2090">
                  <c:v>-5.947194719471994</c:v>
                </c:pt>
                <c:pt idx="2091">
                  <c:v>-5.953795379537985</c:v>
                </c:pt>
                <c:pt idx="2092">
                  <c:v>-5.960396039604006</c:v>
                </c:pt>
                <c:pt idx="2093">
                  <c:v>-5.966996699670005</c:v>
                </c:pt>
                <c:pt idx="2094">
                  <c:v>-5.973597359736004</c:v>
                </c:pt>
                <c:pt idx="2095">
                  <c:v>-5.980198019802003</c:v>
                </c:pt>
                <c:pt idx="2096">
                  <c:v>-5.986798679868002</c:v>
                </c:pt>
                <c:pt idx="2097">
                  <c:v>-5.993399339934</c:v>
                </c:pt>
                <c:pt idx="2098">
                  <c:v>-6.0</c:v>
                </c:pt>
                <c:pt idx="2099">
                  <c:v>-6.006600660065994</c:v>
                </c:pt>
                <c:pt idx="2100">
                  <c:v>-6.013201320131998</c:v>
                </c:pt>
                <c:pt idx="2101">
                  <c:v>-6.019801980197997</c:v>
                </c:pt>
                <c:pt idx="2102">
                  <c:v>-6.026402640263996</c:v>
                </c:pt>
                <c:pt idx="2103">
                  <c:v>-6.033003300329994</c:v>
                </c:pt>
                <c:pt idx="2104">
                  <c:v>-6.039603960395993</c:v>
                </c:pt>
                <c:pt idx="2105">
                  <c:v>-6.046204620462106</c:v>
                </c:pt>
                <c:pt idx="2106">
                  <c:v>-6.052805280528105</c:v>
                </c:pt>
                <c:pt idx="2107">
                  <c:v>-6.059405940594104</c:v>
                </c:pt>
                <c:pt idx="2108">
                  <c:v>-6.066006600660103</c:v>
                </c:pt>
                <c:pt idx="2109">
                  <c:v>-6.072607260726102</c:v>
                </c:pt>
                <c:pt idx="2110">
                  <c:v>-6.0792079207921</c:v>
                </c:pt>
                <c:pt idx="2111">
                  <c:v>-6.085808580858099</c:v>
                </c:pt>
                <c:pt idx="2112">
                  <c:v>-6.092409240924097</c:v>
                </c:pt>
                <c:pt idx="2113">
                  <c:v>-6.099009900990097</c:v>
                </c:pt>
                <c:pt idx="2114">
                  <c:v>-6.105610561056074</c:v>
                </c:pt>
                <c:pt idx="2115">
                  <c:v>-6.112211221122084</c:v>
                </c:pt>
                <c:pt idx="2116">
                  <c:v>-6.118811881188077</c:v>
                </c:pt>
                <c:pt idx="2117">
                  <c:v>-6.125412541254074</c:v>
                </c:pt>
                <c:pt idx="2118">
                  <c:v>-6.132013201320106</c:v>
                </c:pt>
                <c:pt idx="2119">
                  <c:v>-6.138613861386105</c:v>
                </c:pt>
                <c:pt idx="2120">
                  <c:v>-6.145214521452194</c:v>
                </c:pt>
                <c:pt idx="2121">
                  <c:v>-6.1518151815182</c:v>
                </c:pt>
                <c:pt idx="2122">
                  <c:v>-6.158415841584183</c:v>
                </c:pt>
                <c:pt idx="2123">
                  <c:v>-6.16501650165018</c:v>
                </c:pt>
                <c:pt idx="2124">
                  <c:v>-6.171617161716199</c:v>
                </c:pt>
                <c:pt idx="2125">
                  <c:v>-6.178217821782198</c:v>
                </c:pt>
                <c:pt idx="2126">
                  <c:v>-6.184818481848197</c:v>
                </c:pt>
                <c:pt idx="2127">
                  <c:v>-6.191419141914195</c:v>
                </c:pt>
                <c:pt idx="2128">
                  <c:v>-6.198019801980195</c:v>
                </c:pt>
                <c:pt idx="2129">
                  <c:v>-6.204620462046194</c:v>
                </c:pt>
                <c:pt idx="2130">
                  <c:v>-6.21122112211221</c:v>
                </c:pt>
                <c:pt idx="2131">
                  <c:v>-6.217821782178205</c:v>
                </c:pt>
                <c:pt idx="2132">
                  <c:v>-6.224422442244204</c:v>
                </c:pt>
                <c:pt idx="2133">
                  <c:v>-6.23102310231021</c:v>
                </c:pt>
                <c:pt idx="2134">
                  <c:v>-6.237623762376202</c:v>
                </c:pt>
                <c:pt idx="2135">
                  <c:v>-6.244224422442201</c:v>
                </c:pt>
                <c:pt idx="2136">
                  <c:v>-6.2508250825083</c:v>
                </c:pt>
                <c:pt idx="2137">
                  <c:v>-6.257425742574298</c:v>
                </c:pt>
                <c:pt idx="2138">
                  <c:v>-6.264026402640297</c:v>
                </c:pt>
                <c:pt idx="2139">
                  <c:v>-6.270627062706296</c:v>
                </c:pt>
                <c:pt idx="2140">
                  <c:v>-6.277227722772296</c:v>
                </c:pt>
                <c:pt idx="2141">
                  <c:v>-6.283828382838295</c:v>
                </c:pt>
                <c:pt idx="2142">
                  <c:v>-6.290429042904293</c:v>
                </c:pt>
                <c:pt idx="2143">
                  <c:v>-6.297029702970307</c:v>
                </c:pt>
                <c:pt idx="2144">
                  <c:v>-6.303630363036305</c:v>
                </c:pt>
                <c:pt idx="2145">
                  <c:v>-6.310231023102304</c:v>
                </c:pt>
                <c:pt idx="2146">
                  <c:v>-6.316831683168303</c:v>
                </c:pt>
                <c:pt idx="2147">
                  <c:v>-6.323432343234302</c:v>
                </c:pt>
                <c:pt idx="2148">
                  <c:v>-6.3300330033003</c:v>
                </c:pt>
                <c:pt idx="2149">
                  <c:v>-6.3366336633663</c:v>
                </c:pt>
                <c:pt idx="2150">
                  <c:v>-6.343234323432298</c:v>
                </c:pt>
                <c:pt idx="2151">
                  <c:v>-6.349834983498397</c:v>
                </c:pt>
                <c:pt idx="2152">
                  <c:v>-6.356435643564396</c:v>
                </c:pt>
                <c:pt idx="2153">
                  <c:v>-6.363036303630395</c:v>
                </c:pt>
                <c:pt idx="2154">
                  <c:v>-6.369636963696394</c:v>
                </c:pt>
                <c:pt idx="2155">
                  <c:v>-6.376237623762406</c:v>
                </c:pt>
                <c:pt idx="2156">
                  <c:v>-6.382838283828406</c:v>
                </c:pt>
                <c:pt idx="2157">
                  <c:v>-6.389438943894404</c:v>
                </c:pt>
                <c:pt idx="2158">
                  <c:v>-6.396039603960403</c:v>
                </c:pt>
                <c:pt idx="2159">
                  <c:v>-6.402640264026401</c:v>
                </c:pt>
                <c:pt idx="2160">
                  <c:v>-6.4092409240924</c:v>
                </c:pt>
                <c:pt idx="2161">
                  <c:v>-6.4158415841584</c:v>
                </c:pt>
                <c:pt idx="2162">
                  <c:v>-6.4224422442244</c:v>
                </c:pt>
                <c:pt idx="2163">
                  <c:v>-6.429042904290398</c:v>
                </c:pt>
                <c:pt idx="2164">
                  <c:v>-6.435643564356396</c:v>
                </c:pt>
                <c:pt idx="2165">
                  <c:v>-6.442244224422395</c:v>
                </c:pt>
                <c:pt idx="2166">
                  <c:v>-6.448844884488494</c:v>
                </c:pt>
                <c:pt idx="2167">
                  <c:v>-6.45544554455449</c:v>
                </c:pt>
                <c:pt idx="2168">
                  <c:v>-6.462046204620506</c:v>
                </c:pt>
                <c:pt idx="2169">
                  <c:v>-6.468646864686505</c:v>
                </c:pt>
                <c:pt idx="2170">
                  <c:v>-6.47524752475251</c:v>
                </c:pt>
                <c:pt idx="2171">
                  <c:v>-6.48184818481851</c:v>
                </c:pt>
                <c:pt idx="2172">
                  <c:v>-6.488448844884501</c:v>
                </c:pt>
                <c:pt idx="2173">
                  <c:v>-6.4950495049505</c:v>
                </c:pt>
                <c:pt idx="2174">
                  <c:v>-6.5016501650165</c:v>
                </c:pt>
                <c:pt idx="2175">
                  <c:v>-6.508250825082499</c:v>
                </c:pt>
                <c:pt idx="2176">
                  <c:v>-6.514851485148498</c:v>
                </c:pt>
                <c:pt idx="2177">
                  <c:v>-6.521452145214496</c:v>
                </c:pt>
                <c:pt idx="2178">
                  <c:v>-6.528052805280494</c:v>
                </c:pt>
                <c:pt idx="2179">
                  <c:v>-6.534653465346494</c:v>
                </c:pt>
                <c:pt idx="2180">
                  <c:v>-6.541254125412493</c:v>
                </c:pt>
                <c:pt idx="2181">
                  <c:v>-6.547854785478605</c:v>
                </c:pt>
                <c:pt idx="2182">
                  <c:v>-6.554455445544604</c:v>
                </c:pt>
                <c:pt idx="2183">
                  <c:v>-6.561056105610603</c:v>
                </c:pt>
                <c:pt idx="2184">
                  <c:v>-6.567656765676602</c:v>
                </c:pt>
                <c:pt idx="2185">
                  <c:v>-6.5742574257426</c:v>
                </c:pt>
                <c:pt idx="2186">
                  <c:v>-6.5808580858086</c:v>
                </c:pt>
                <c:pt idx="2187">
                  <c:v>-6.5874587458746</c:v>
                </c:pt>
                <c:pt idx="2188">
                  <c:v>-6.594059405940598</c:v>
                </c:pt>
                <c:pt idx="2189">
                  <c:v>-6.600660066006585</c:v>
                </c:pt>
                <c:pt idx="2190">
                  <c:v>-6.607260726072596</c:v>
                </c:pt>
                <c:pt idx="2191">
                  <c:v>-6.613861386138595</c:v>
                </c:pt>
                <c:pt idx="2192">
                  <c:v>-6.620462046204594</c:v>
                </c:pt>
                <c:pt idx="2193">
                  <c:v>-6.627062706270607</c:v>
                </c:pt>
                <c:pt idx="2194">
                  <c:v>-6.633663366336605</c:v>
                </c:pt>
                <c:pt idx="2195">
                  <c:v>-6.640264026402604</c:v>
                </c:pt>
                <c:pt idx="2196">
                  <c:v>-6.646864686468699</c:v>
                </c:pt>
                <c:pt idx="2197">
                  <c:v>-6.653465346534697</c:v>
                </c:pt>
                <c:pt idx="2198">
                  <c:v>-6.660066006600695</c:v>
                </c:pt>
                <c:pt idx="2199">
                  <c:v>-6.666666666666694</c:v>
                </c:pt>
                <c:pt idx="2200">
                  <c:v>-6.673267326732698</c:v>
                </c:pt>
                <c:pt idx="2201">
                  <c:v>-6.679867986798697</c:v>
                </c:pt>
                <c:pt idx="2202">
                  <c:v>-6.686468646864696</c:v>
                </c:pt>
                <c:pt idx="2203">
                  <c:v>-6.693069306930695</c:v>
                </c:pt>
                <c:pt idx="2204">
                  <c:v>-6.699669966996694</c:v>
                </c:pt>
                <c:pt idx="2205">
                  <c:v>-6.706270627062693</c:v>
                </c:pt>
                <c:pt idx="2206">
                  <c:v>-6.712871287128705</c:v>
                </c:pt>
                <c:pt idx="2207">
                  <c:v>-6.719471947194705</c:v>
                </c:pt>
                <c:pt idx="2208">
                  <c:v>-6.726072607260704</c:v>
                </c:pt>
                <c:pt idx="2209">
                  <c:v>-6.7326732673267</c:v>
                </c:pt>
                <c:pt idx="2210">
                  <c:v>-6.739273927392701</c:v>
                </c:pt>
                <c:pt idx="2211">
                  <c:v>-6.745874587458696</c:v>
                </c:pt>
                <c:pt idx="2212">
                  <c:v>-6.752475247524779</c:v>
                </c:pt>
                <c:pt idx="2213">
                  <c:v>-6.759075907590795</c:v>
                </c:pt>
                <c:pt idx="2214">
                  <c:v>-6.765676567656775</c:v>
                </c:pt>
                <c:pt idx="2215">
                  <c:v>-6.772277227722796</c:v>
                </c:pt>
                <c:pt idx="2216">
                  <c:v>-6.778877887788795</c:v>
                </c:pt>
                <c:pt idx="2217">
                  <c:v>-6.785478547854794</c:v>
                </c:pt>
                <c:pt idx="2218">
                  <c:v>-6.792079207920807</c:v>
                </c:pt>
                <c:pt idx="2219">
                  <c:v>-6.798679867986806</c:v>
                </c:pt>
                <c:pt idx="2220">
                  <c:v>-6.805280528052805</c:v>
                </c:pt>
                <c:pt idx="2221">
                  <c:v>-6.811881188118804</c:v>
                </c:pt>
                <c:pt idx="2222">
                  <c:v>-6.818481848184781</c:v>
                </c:pt>
                <c:pt idx="2223">
                  <c:v>-6.825082508250777</c:v>
                </c:pt>
                <c:pt idx="2224">
                  <c:v>-6.8316831683168</c:v>
                </c:pt>
                <c:pt idx="2225">
                  <c:v>-6.838283828382798</c:v>
                </c:pt>
                <c:pt idx="2226">
                  <c:v>-6.844884488448778</c:v>
                </c:pt>
                <c:pt idx="2227">
                  <c:v>-6.851485148514897</c:v>
                </c:pt>
                <c:pt idx="2228">
                  <c:v>-6.858085808580877</c:v>
                </c:pt>
                <c:pt idx="2229">
                  <c:v>-6.864686468646873</c:v>
                </c:pt>
                <c:pt idx="2230">
                  <c:v>-6.871287128712893</c:v>
                </c:pt>
                <c:pt idx="2231">
                  <c:v>-6.877887788778906</c:v>
                </c:pt>
                <c:pt idx="2232">
                  <c:v>-6.884488448844904</c:v>
                </c:pt>
                <c:pt idx="2233">
                  <c:v>-6.891089108910904</c:v>
                </c:pt>
                <c:pt idx="2234">
                  <c:v>-6.897689768976886</c:v>
                </c:pt>
                <c:pt idx="2235">
                  <c:v>-6.904290429042902</c:v>
                </c:pt>
                <c:pt idx="2236">
                  <c:v>-6.910891089108901</c:v>
                </c:pt>
                <c:pt idx="2237">
                  <c:v>-6.9174917491749</c:v>
                </c:pt>
                <c:pt idx="2238">
                  <c:v>-6.924092409240899</c:v>
                </c:pt>
                <c:pt idx="2239">
                  <c:v>-6.930693069306897</c:v>
                </c:pt>
                <c:pt idx="2240">
                  <c:v>-6.9372937293729</c:v>
                </c:pt>
                <c:pt idx="2241">
                  <c:v>-6.943894389438895</c:v>
                </c:pt>
                <c:pt idx="2242">
                  <c:v>-6.950495049504994</c:v>
                </c:pt>
                <c:pt idx="2243">
                  <c:v>-6.957095709571007</c:v>
                </c:pt>
                <c:pt idx="2244">
                  <c:v>-6.963696369637006</c:v>
                </c:pt>
                <c:pt idx="2245">
                  <c:v>-6.97029702970301</c:v>
                </c:pt>
                <c:pt idx="2246">
                  <c:v>-6.976897689769003</c:v>
                </c:pt>
                <c:pt idx="2247">
                  <c:v>-6.983498349835003</c:v>
                </c:pt>
                <c:pt idx="2248">
                  <c:v>-6.990099009901001</c:v>
                </c:pt>
                <c:pt idx="2249">
                  <c:v>-6.996699669967</c:v>
                </c:pt>
                <c:pt idx="2250">
                  <c:v>-7.003300330032999</c:v>
                </c:pt>
                <c:pt idx="2251">
                  <c:v>-7.009900990098997</c:v>
                </c:pt>
                <c:pt idx="2252">
                  <c:v>-7.016501650164995</c:v>
                </c:pt>
                <c:pt idx="2253">
                  <c:v>-7.023102310230994</c:v>
                </c:pt>
                <c:pt idx="2254">
                  <c:v>-7.029702970296984</c:v>
                </c:pt>
                <c:pt idx="2255">
                  <c:v>-7.036303630362994</c:v>
                </c:pt>
                <c:pt idx="2256">
                  <c:v>-7.042904290429107</c:v>
                </c:pt>
                <c:pt idx="2257">
                  <c:v>-7.049504950495105</c:v>
                </c:pt>
                <c:pt idx="2258">
                  <c:v>-7.056105610561104</c:v>
                </c:pt>
                <c:pt idx="2259">
                  <c:v>-7.062706270627081</c:v>
                </c:pt>
                <c:pt idx="2260">
                  <c:v>-7.069306930693102</c:v>
                </c:pt>
                <c:pt idx="2261">
                  <c:v>-7.075907590759101</c:v>
                </c:pt>
                <c:pt idx="2262">
                  <c:v>-7.08250825082508</c:v>
                </c:pt>
                <c:pt idx="2263">
                  <c:v>-7.089108910891099</c:v>
                </c:pt>
                <c:pt idx="2264">
                  <c:v>-7.095709570957085</c:v>
                </c:pt>
                <c:pt idx="2265">
                  <c:v>-7.10231023102308</c:v>
                </c:pt>
                <c:pt idx="2266">
                  <c:v>-7.108910891089077</c:v>
                </c:pt>
                <c:pt idx="2267">
                  <c:v>-7.115511551155061</c:v>
                </c:pt>
                <c:pt idx="2268">
                  <c:v>-7.12211221122107</c:v>
                </c:pt>
                <c:pt idx="2269">
                  <c:v>-7.128712871287083</c:v>
                </c:pt>
                <c:pt idx="2270">
                  <c:v>-7.135313531353105</c:v>
                </c:pt>
                <c:pt idx="2271">
                  <c:v>-7.141914191419204</c:v>
                </c:pt>
                <c:pt idx="2272">
                  <c:v>-7.148514851485169</c:v>
                </c:pt>
                <c:pt idx="2273">
                  <c:v>-7.15511551155118</c:v>
                </c:pt>
                <c:pt idx="2274">
                  <c:v>-7.161716171617194</c:v>
                </c:pt>
                <c:pt idx="2275">
                  <c:v>-7.168316831683184</c:v>
                </c:pt>
                <c:pt idx="2276">
                  <c:v>-7.174917491749198</c:v>
                </c:pt>
                <c:pt idx="2277">
                  <c:v>-7.181518151815196</c:v>
                </c:pt>
                <c:pt idx="2278">
                  <c:v>-7.188118811881194</c:v>
                </c:pt>
                <c:pt idx="2279">
                  <c:v>-7.194719471947184</c:v>
                </c:pt>
                <c:pt idx="2280">
                  <c:v>-7.2013201320132</c:v>
                </c:pt>
                <c:pt idx="2281">
                  <c:v>-7.207920792079193</c:v>
                </c:pt>
                <c:pt idx="2282">
                  <c:v>-7.214521452145195</c:v>
                </c:pt>
                <c:pt idx="2283">
                  <c:v>-7.221122112211205</c:v>
                </c:pt>
                <c:pt idx="2284">
                  <c:v>-7.227722772277204</c:v>
                </c:pt>
                <c:pt idx="2285">
                  <c:v>-7.234323432343202</c:v>
                </c:pt>
                <c:pt idx="2286">
                  <c:v>-7.240924092409202</c:v>
                </c:pt>
                <c:pt idx="2287">
                  <c:v>-7.247524752475194</c:v>
                </c:pt>
                <c:pt idx="2288">
                  <c:v>-7.254125412541295</c:v>
                </c:pt>
                <c:pt idx="2289">
                  <c:v>-7.260726072607294</c:v>
                </c:pt>
                <c:pt idx="2290">
                  <c:v>-7.267326732673297</c:v>
                </c:pt>
                <c:pt idx="2291">
                  <c:v>-7.273927392739295</c:v>
                </c:pt>
                <c:pt idx="2292">
                  <c:v>-7.280528052805295</c:v>
                </c:pt>
                <c:pt idx="2293">
                  <c:v>-7.287128712871294</c:v>
                </c:pt>
                <c:pt idx="2294">
                  <c:v>-7.293729372937306</c:v>
                </c:pt>
                <c:pt idx="2295">
                  <c:v>-7.300330033003305</c:v>
                </c:pt>
                <c:pt idx="2296">
                  <c:v>-7.306930693069304</c:v>
                </c:pt>
                <c:pt idx="2297">
                  <c:v>-7.313531353135281</c:v>
                </c:pt>
                <c:pt idx="2298">
                  <c:v>-7.320132013201301</c:v>
                </c:pt>
                <c:pt idx="2299">
                  <c:v>-7.326732673267284</c:v>
                </c:pt>
                <c:pt idx="2300">
                  <c:v>-7.3333333333333</c:v>
                </c:pt>
                <c:pt idx="2301">
                  <c:v>-7.3399339933993</c:v>
                </c:pt>
                <c:pt idx="2302">
                  <c:v>-7.346534653465275</c:v>
                </c:pt>
                <c:pt idx="2303">
                  <c:v>-7.353135313531395</c:v>
                </c:pt>
                <c:pt idx="2304">
                  <c:v>-7.359735973597385</c:v>
                </c:pt>
                <c:pt idx="2305">
                  <c:v>-7.366336633663394</c:v>
                </c:pt>
                <c:pt idx="2306">
                  <c:v>-7.372937293729389</c:v>
                </c:pt>
                <c:pt idx="2307">
                  <c:v>-7.379537953795404</c:v>
                </c:pt>
                <c:pt idx="2308">
                  <c:v>-7.386138613861405</c:v>
                </c:pt>
                <c:pt idx="2309">
                  <c:v>-7.392739273927387</c:v>
                </c:pt>
                <c:pt idx="2310">
                  <c:v>-7.399339933993403</c:v>
                </c:pt>
                <c:pt idx="2311">
                  <c:v>-7.405940594059402</c:v>
                </c:pt>
                <c:pt idx="2312">
                  <c:v>-7.412541254125395</c:v>
                </c:pt>
                <c:pt idx="2313">
                  <c:v>-7.4191419141914</c:v>
                </c:pt>
                <c:pt idx="2314">
                  <c:v>-7.425742574257399</c:v>
                </c:pt>
                <c:pt idx="2315">
                  <c:v>-7.4323432343234</c:v>
                </c:pt>
                <c:pt idx="2316">
                  <c:v>-7.4389438943894</c:v>
                </c:pt>
                <c:pt idx="2317">
                  <c:v>-7.445544554455476</c:v>
                </c:pt>
                <c:pt idx="2318">
                  <c:v>-7.452145214521494</c:v>
                </c:pt>
                <c:pt idx="2319">
                  <c:v>-7.458745874587507</c:v>
                </c:pt>
                <c:pt idx="2320">
                  <c:v>-7.465346534653505</c:v>
                </c:pt>
                <c:pt idx="2321">
                  <c:v>-7.47194719471951</c:v>
                </c:pt>
                <c:pt idx="2322">
                  <c:v>-7.478547854785504</c:v>
                </c:pt>
                <c:pt idx="2323">
                  <c:v>-7.485148514851502</c:v>
                </c:pt>
                <c:pt idx="2324">
                  <c:v>-7.4917491749175</c:v>
                </c:pt>
                <c:pt idx="2325">
                  <c:v>-7.4983498349835</c:v>
                </c:pt>
                <c:pt idx="2326">
                  <c:v>-7.504950495049497</c:v>
                </c:pt>
                <c:pt idx="2327">
                  <c:v>-7.511551155115495</c:v>
                </c:pt>
                <c:pt idx="2328">
                  <c:v>-7.518151815181485</c:v>
                </c:pt>
                <c:pt idx="2329">
                  <c:v>-7.524752475247479</c:v>
                </c:pt>
                <c:pt idx="2330">
                  <c:v>-7.5313531353135</c:v>
                </c:pt>
                <c:pt idx="2331">
                  <c:v>-7.537953795379494</c:v>
                </c:pt>
                <c:pt idx="2332">
                  <c:v>-7.544554455445605</c:v>
                </c:pt>
                <c:pt idx="2333">
                  <c:v>-7.551155115511606</c:v>
                </c:pt>
                <c:pt idx="2334">
                  <c:v>-7.557755775577604</c:v>
                </c:pt>
                <c:pt idx="2335">
                  <c:v>-7.564356435643603</c:v>
                </c:pt>
                <c:pt idx="2336">
                  <c:v>-7.570957095709601</c:v>
                </c:pt>
                <c:pt idx="2337">
                  <c:v>-7.577557755775601</c:v>
                </c:pt>
                <c:pt idx="2338">
                  <c:v>-7.5841584158416</c:v>
                </c:pt>
                <c:pt idx="2339">
                  <c:v>-7.590759075907599</c:v>
                </c:pt>
                <c:pt idx="2340">
                  <c:v>-7.597359735973597</c:v>
                </c:pt>
                <c:pt idx="2341">
                  <c:v>-7.603960396039596</c:v>
                </c:pt>
                <c:pt idx="2342">
                  <c:v>-7.610561056105574</c:v>
                </c:pt>
                <c:pt idx="2343">
                  <c:v>-7.617161716171584</c:v>
                </c:pt>
                <c:pt idx="2344">
                  <c:v>-7.623762376237576</c:v>
                </c:pt>
                <c:pt idx="2345">
                  <c:v>-7.630363036303608</c:v>
                </c:pt>
                <c:pt idx="2346">
                  <c:v>-7.636963696369606</c:v>
                </c:pt>
                <c:pt idx="2347">
                  <c:v>-7.643564356435683</c:v>
                </c:pt>
                <c:pt idx="2348">
                  <c:v>-7.650165016501694</c:v>
                </c:pt>
                <c:pt idx="2349">
                  <c:v>-7.656765676567685</c:v>
                </c:pt>
                <c:pt idx="2350">
                  <c:v>-7.663366336633698</c:v>
                </c:pt>
                <c:pt idx="2351">
                  <c:v>-7.669966996699697</c:v>
                </c:pt>
                <c:pt idx="2352">
                  <c:v>-7.676567656765695</c:v>
                </c:pt>
                <c:pt idx="2353">
                  <c:v>-7.683168316831697</c:v>
                </c:pt>
                <c:pt idx="2354">
                  <c:v>-7.689768976897696</c:v>
                </c:pt>
                <c:pt idx="2355">
                  <c:v>-7.696369636963694</c:v>
                </c:pt>
                <c:pt idx="2356">
                  <c:v>-7.702970297029694</c:v>
                </c:pt>
                <c:pt idx="2357">
                  <c:v>-7.709570957095694</c:v>
                </c:pt>
                <c:pt idx="2358">
                  <c:v>-7.716171617161706</c:v>
                </c:pt>
                <c:pt idx="2359">
                  <c:v>-7.722772277227686</c:v>
                </c:pt>
                <c:pt idx="2360">
                  <c:v>-7.729372937293704</c:v>
                </c:pt>
                <c:pt idx="2361">
                  <c:v>-7.735973597359703</c:v>
                </c:pt>
                <c:pt idx="2362">
                  <c:v>-7.742574257425674</c:v>
                </c:pt>
                <c:pt idx="2363">
                  <c:v>-7.749174917491699</c:v>
                </c:pt>
                <c:pt idx="2364">
                  <c:v>-7.755775577557773</c:v>
                </c:pt>
                <c:pt idx="2365">
                  <c:v>-7.762376237623781</c:v>
                </c:pt>
                <c:pt idx="2366">
                  <c:v>-7.768976897689778</c:v>
                </c:pt>
                <c:pt idx="2367">
                  <c:v>-7.775577557755774</c:v>
                </c:pt>
                <c:pt idx="2368">
                  <c:v>-7.782178217821785</c:v>
                </c:pt>
                <c:pt idx="2369">
                  <c:v>-7.788778877887776</c:v>
                </c:pt>
                <c:pt idx="2370">
                  <c:v>-7.795379537953806</c:v>
                </c:pt>
                <c:pt idx="2371">
                  <c:v>-7.801980198019805</c:v>
                </c:pt>
                <c:pt idx="2372">
                  <c:v>-7.808580858085768</c:v>
                </c:pt>
                <c:pt idx="2373">
                  <c:v>-7.815181518151776</c:v>
                </c:pt>
                <c:pt idx="2374">
                  <c:v>-7.821782178217785</c:v>
                </c:pt>
                <c:pt idx="2375">
                  <c:v>-7.828382838283781</c:v>
                </c:pt>
                <c:pt idx="2376">
                  <c:v>-7.8349834983498</c:v>
                </c:pt>
                <c:pt idx="2377">
                  <c:v>-7.841584158415773</c:v>
                </c:pt>
                <c:pt idx="2378">
                  <c:v>-7.848184818481875</c:v>
                </c:pt>
                <c:pt idx="2379">
                  <c:v>-7.854785478547871</c:v>
                </c:pt>
                <c:pt idx="2380">
                  <c:v>-7.861386138613895</c:v>
                </c:pt>
                <c:pt idx="2381">
                  <c:v>-7.867986798679875</c:v>
                </c:pt>
                <c:pt idx="2382">
                  <c:v>-7.874587458745881</c:v>
                </c:pt>
                <c:pt idx="2383">
                  <c:v>-7.881188118811906</c:v>
                </c:pt>
                <c:pt idx="2384">
                  <c:v>-7.887788778877886</c:v>
                </c:pt>
                <c:pt idx="2385">
                  <c:v>-7.894389438943904</c:v>
                </c:pt>
                <c:pt idx="2386">
                  <c:v>-7.900990099009903</c:v>
                </c:pt>
                <c:pt idx="2387">
                  <c:v>-7.907590759075894</c:v>
                </c:pt>
                <c:pt idx="2388">
                  <c:v>-7.9141914191419</c:v>
                </c:pt>
                <c:pt idx="2389">
                  <c:v>-7.920792079207898</c:v>
                </c:pt>
                <c:pt idx="2390">
                  <c:v>-7.927392739273898</c:v>
                </c:pt>
                <c:pt idx="2391">
                  <c:v>-7.933993399339898</c:v>
                </c:pt>
                <c:pt idx="2392">
                  <c:v>-7.940594059405885</c:v>
                </c:pt>
                <c:pt idx="2393">
                  <c:v>-7.947194719471994</c:v>
                </c:pt>
                <c:pt idx="2394">
                  <c:v>-7.953795379537985</c:v>
                </c:pt>
                <c:pt idx="2395">
                  <c:v>-7.960396039604006</c:v>
                </c:pt>
                <c:pt idx="2396">
                  <c:v>-7.966996699670005</c:v>
                </c:pt>
                <c:pt idx="2397">
                  <c:v>-7.973597359736004</c:v>
                </c:pt>
                <c:pt idx="2398">
                  <c:v>-7.980198019802003</c:v>
                </c:pt>
                <c:pt idx="2399">
                  <c:v>-7.986798679868002</c:v>
                </c:pt>
                <c:pt idx="2400">
                  <c:v>-7.993399339934</c:v>
                </c:pt>
                <c:pt idx="2401">
                  <c:v>-8.0</c:v>
                </c:pt>
              </c:numCache>
            </c:numRef>
          </c:xVal>
          <c:yVal>
            <c:numRef>
              <c:f>Sheet1!$D$1:$D$2402</c:f>
              <c:numCache>
                <c:formatCode>General</c:formatCode>
                <c:ptCount val="2402"/>
                <c:pt idx="0">
                  <c:v>0.849721985782892</c:v>
                </c:pt>
                <c:pt idx="1">
                  <c:v>0.829229529298741</c:v>
                </c:pt>
                <c:pt idx="2">
                  <c:v>0.822398710470691</c:v>
                </c:pt>
                <c:pt idx="3">
                  <c:v>0.822398710470691</c:v>
                </c:pt>
                <c:pt idx="4">
                  <c:v>0.822398710470691</c:v>
                </c:pt>
                <c:pt idx="5">
                  <c:v>0.829229529298741</c:v>
                </c:pt>
                <c:pt idx="6">
                  <c:v>0.822398710470691</c:v>
                </c:pt>
                <c:pt idx="7">
                  <c:v>0.829229529298741</c:v>
                </c:pt>
                <c:pt idx="8">
                  <c:v>0.822398710470691</c:v>
                </c:pt>
                <c:pt idx="9">
                  <c:v>0.822398710470691</c:v>
                </c:pt>
                <c:pt idx="10">
                  <c:v>0.822398710470691</c:v>
                </c:pt>
                <c:pt idx="11">
                  <c:v>0.829229529298741</c:v>
                </c:pt>
                <c:pt idx="12">
                  <c:v>0.822398710470691</c:v>
                </c:pt>
                <c:pt idx="13">
                  <c:v>0.829229529298741</c:v>
                </c:pt>
                <c:pt idx="14">
                  <c:v>0.822398710470691</c:v>
                </c:pt>
                <c:pt idx="15">
                  <c:v>0.822398710470691</c:v>
                </c:pt>
                <c:pt idx="16">
                  <c:v>0.822398710470691</c:v>
                </c:pt>
                <c:pt idx="17">
                  <c:v>0.829229529298741</c:v>
                </c:pt>
                <c:pt idx="18">
                  <c:v>0.829229529298741</c:v>
                </c:pt>
                <c:pt idx="19">
                  <c:v>0.829229529298741</c:v>
                </c:pt>
                <c:pt idx="20">
                  <c:v>0.829229529298741</c:v>
                </c:pt>
                <c:pt idx="21">
                  <c:v>0.822398710470691</c:v>
                </c:pt>
                <c:pt idx="22">
                  <c:v>0.822398710470691</c:v>
                </c:pt>
                <c:pt idx="23">
                  <c:v>0.80190625398654</c:v>
                </c:pt>
                <c:pt idx="24">
                  <c:v>0.80873707281459</c:v>
                </c:pt>
                <c:pt idx="25">
                  <c:v>0.822398710470691</c:v>
                </c:pt>
                <c:pt idx="26">
                  <c:v>0.81556789164264</c:v>
                </c:pt>
                <c:pt idx="27">
                  <c:v>0.81556789164264</c:v>
                </c:pt>
                <c:pt idx="28">
                  <c:v>0.822398710470691</c:v>
                </c:pt>
                <c:pt idx="29">
                  <c:v>0.822398710470691</c:v>
                </c:pt>
                <c:pt idx="30">
                  <c:v>0.822398710470691</c:v>
                </c:pt>
                <c:pt idx="31">
                  <c:v>0.822398710470691</c:v>
                </c:pt>
                <c:pt idx="32">
                  <c:v>0.822398710470691</c:v>
                </c:pt>
                <c:pt idx="33">
                  <c:v>0.829229529298741</c:v>
                </c:pt>
                <c:pt idx="34">
                  <c:v>0.822398710470691</c:v>
                </c:pt>
                <c:pt idx="35">
                  <c:v>0.822398710470691</c:v>
                </c:pt>
                <c:pt idx="36">
                  <c:v>0.822398710470691</c:v>
                </c:pt>
                <c:pt idx="37">
                  <c:v>0.822398710470691</c:v>
                </c:pt>
                <c:pt idx="38">
                  <c:v>0.829229529298741</c:v>
                </c:pt>
                <c:pt idx="39">
                  <c:v>0.829229529298741</c:v>
                </c:pt>
                <c:pt idx="40">
                  <c:v>0.829229529298741</c:v>
                </c:pt>
                <c:pt idx="41">
                  <c:v>0.829229529298741</c:v>
                </c:pt>
                <c:pt idx="42">
                  <c:v>0.829229529298741</c:v>
                </c:pt>
                <c:pt idx="43">
                  <c:v>0.829229529298741</c:v>
                </c:pt>
                <c:pt idx="44">
                  <c:v>0.822398710470691</c:v>
                </c:pt>
                <c:pt idx="45">
                  <c:v>0.81556789164264</c:v>
                </c:pt>
                <c:pt idx="46">
                  <c:v>0.829229529298741</c:v>
                </c:pt>
                <c:pt idx="47">
                  <c:v>0.829229529298741</c:v>
                </c:pt>
                <c:pt idx="48">
                  <c:v>0.829229529298741</c:v>
                </c:pt>
                <c:pt idx="49">
                  <c:v>0.822398710470691</c:v>
                </c:pt>
                <c:pt idx="50">
                  <c:v>0.822398710470691</c:v>
                </c:pt>
                <c:pt idx="51">
                  <c:v>0.822398710470691</c:v>
                </c:pt>
                <c:pt idx="52">
                  <c:v>0.829229529298741</c:v>
                </c:pt>
                <c:pt idx="53">
                  <c:v>0.829229529298741</c:v>
                </c:pt>
                <c:pt idx="54">
                  <c:v>0.836060348126791</c:v>
                </c:pt>
                <c:pt idx="55">
                  <c:v>0.829229529298741</c:v>
                </c:pt>
                <c:pt idx="56">
                  <c:v>0.836060348126791</c:v>
                </c:pt>
                <c:pt idx="57">
                  <c:v>0.836060348126791</c:v>
                </c:pt>
                <c:pt idx="58">
                  <c:v>0.836060348126791</c:v>
                </c:pt>
                <c:pt idx="59">
                  <c:v>0.836060348126791</c:v>
                </c:pt>
                <c:pt idx="60">
                  <c:v>0.836060348126791</c:v>
                </c:pt>
                <c:pt idx="61">
                  <c:v>0.829229529298741</c:v>
                </c:pt>
                <c:pt idx="62">
                  <c:v>0.836060348126791</c:v>
                </c:pt>
                <c:pt idx="63">
                  <c:v>0.829229529298741</c:v>
                </c:pt>
                <c:pt idx="64">
                  <c:v>0.836060348126791</c:v>
                </c:pt>
                <c:pt idx="65">
                  <c:v>0.822398710470691</c:v>
                </c:pt>
                <c:pt idx="66">
                  <c:v>0.829229529298741</c:v>
                </c:pt>
                <c:pt idx="67">
                  <c:v>0.836060348126791</c:v>
                </c:pt>
                <c:pt idx="68">
                  <c:v>0.836060348126791</c:v>
                </c:pt>
                <c:pt idx="69">
                  <c:v>0.842891166954842</c:v>
                </c:pt>
                <c:pt idx="70">
                  <c:v>0.842891166954842</c:v>
                </c:pt>
                <c:pt idx="71">
                  <c:v>0.842891166954842</c:v>
                </c:pt>
                <c:pt idx="72">
                  <c:v>0.842891166954842</c:v>
                </c:pt>
                <c:pt idx="73">
                  <c:v>0.842891166954842</c:v>
                </c:pt>
                <c:pt idx="74">
                  <c:v>0.842891166954842</c:v>
                </c:pt>
                <c:pt idx="75">
                  <c:v>0.842891166954842</c:v>
                </c:pt>
                <c:pt idx="76">
                  <c:v>0.842891166954842</c:v>
                </c:pt>
                <c:pt idx="77">
                  <c:v>0.842891166954842</c:v>
                </c:pt>
                <c:pt idx="78">
                  <c:v>0.842891166954842</c:v>
                </c:pt>
                <c:pt idx="79">
                  <c:v>0.836060348126791</c:v>
                </c:pt>
                <c:pt idx="80">
                  <c:v>0.842891166954842</c:v>
                </c:pt>
                <c:pt idx="81">
                  <c:v>0.842891166954842</c:v>
                </c:pt>
                <c:pt idx="82">
                  <c:v>0.849721985782892</c:v>
                </c:pt>
                <c:pt idx="83">
                  <c:v>0.842891166954842</c:v>
                </c:pt>
                <c:pt idx="84">
                  <c:v>0.849721985782892</c:v>
                </c:pt>
                <c:pt idx="85">
                  <c:v>0.842891166954842</c:v>
                </c:pt>
                <c:pt idx="86">
                  <c:v>0.842891166954842</c:v>
                </c:pt>
                <c:pt idx="87">
                  <c:v>0.849721985782892</c:v>
                </c:pt>
                <c:pt idx="88">
                  <c:v>0.842891166954842</c:v>
                </c:pt>
                <c:pt idx="89">
                  <c:v>0.842891166954842</c:v>
                </c:pt>
                <c:pt idx="90">
                  <c:v>0.842891166954842</c:v>
                </c:pt>
                <c:pt idx="91">
                  <c:v>0.849721985782892</c:v>
                </c:pt>
                <c:pt idx="92">
                  <c:v>0.842891166954842</c:v>
                </c:pt>
                <c:pt idx="93">
                  <c:v>0.842891166954842</c:v>
                </c:pt>
                <c:pt idx="94">
                  <c:v>0.842891166954842</c:v>
                </c:pt>
                <c:pt idx="95">
                  <c:v>0.836060348126791</c:v>
                </c:pt>
                <c:pt idx="96">
                  <c:v>0.836060348126791</c:v>
                </c:pt>
                <c:pt idx="97">
                  <c:v>0.849721985782892</c:v>
                </c:pt>
                <c:pt idx="98">
                  <c:v>0.842891166954842</c:v>
                </c:pt>
                <c:pt idx="99">
                  <c:v>0.849721985782892</c:v>
                </c:pt>
                <c:pt idx="100">
                  <c:v>0.856552804610942</c:v>
                </c:pt>
                <c:pt idx="101">
                  <c:v>0.849721985782892</c:v>
                </c:pt>
                <c:pt idx="102">
                  <c:v>0.849721985782892</c:v>
                </c:pt>
                <c:pt idx="103">
                  <c:v>0.849721985782892</c:v>
                </c:pt>
                <c:pt idx="104">
                  <c:v>0.856552804610942</c:v>
                </c:pt>
                <c:pt idx="105">
                  <c:v>0.849721985782892</c:v>
                </c:pt>
                <c:pt idx="106">
                  <c:v>0.849721985782892</c:v>
                </c:pt>
                <c:pt idx="107">
                  <c:v>0.842891166954842</c:v>
                </c:pt>
                <c:pt idx="108">
                  <c:v>0.842891166954842</c:v>
                </c:pt>
                <c:pt idx="109">
                  <c:v>0.842891166954842</c:v>
                </c:pt>
                <c:pt idx="110">
                  <c:v>0.849721985782892</c:v>
                </c:pt>
                <c:pt idx="111">
                  <c:v>0.849721985782892</c:v>
                </c:pt>
                <c:pt idx="112">
                  <c:v>0.849721985782892</c:v>
                </c:pt>
                <c:pt idx="113">
                  <c:v>0.849721985782892</c:v>
                </c:pt>
                <c:pt idx="114">
                  <c:v>0.842891166954842</c:v>
                </c:pt>
                <c:pt idx="115">
                  <c:v>0.849721985782892</c:v>
                </c:pt>
                <c:pt idx="116">
                  <c:v>0.856552804610942</c:v>
                </c:pt>
                <c:pt idx="117">
                  <c:v>0.849721985782892</c:v>
                </c:pt>
                <c:pt idx="118">
                  <c:v>0.849721985782892</c:v>
                </c:pt>
                <c:pt idx="119">
                  <c:v>0.849721985782892</c:v>
                </c:pt>
                <c:pt idx="120">
                  <c:v>0.849721985782892</c:v>
                </c:pt>
                <c:pt idx="121">
                  <c:v>0.849721985782892</c:v>
                </c:pt>
                <c:pt idx="122">
                  <c:v>0.856552804610942</c:v>
                </c:pt>
                <c:pt idx="123">
                  <c:v>0.856552804610942</c:v>
                </c:pt>
                <c:pt idx="124">
                  <c:v>0.856552804610942</c:v>
                </c:pt>
                <c:pt idx="125">
                  <c:v>0.829229529298741</c:v>
                </c:pt>
                <c:pt idx="126">
                  <c:v>0.836060348126791</c:v>
                </c:pt>
                <c:pt idx="127">
                  <c:v>0.849721985782892</c:v>
                </c:pt>
                <c:pt idx="128">
                  <c:v>0.849721985782892</c:v>
                </c:pt>
                <c:pt idx="129">
                  <c:v>0.849721985782892</c:v>
                </c:pt>
                <c:pt idx="130">
                  <c:v>0.849721985782892</c:v>
                </c:pt>
                <c:pt idx="131">
                  <c:v>0.842891166954842</c:v>
                </c:pt>
                <c:pt idx="132">
                  <c:v>0.849721985782892</c:v>
                </c:pt>
                <c:pt idx="133">
                  <c:v>0.849721985782892</c:v>
                </c:pt>
                <c:pt idx="134">
                  <c:v>0.849721985782892</c:v>
                </c:pt>
                <c:pt idx="135">
                  <c:v>0.849721985782892</c:v>
                </c:pt>
                <c:pt idx="136">
                  <c:v>0.849721985782892</c:v>
                </c:pt>
                <c:pt idx="137">
                  <c:v>0.849721985782892</c:v>
                </c:pt>
                <c:pt idx="138">
                  <c:v>0.836060348126791</c:v>
                </c:pt>
                <c:pt idx="139">
                  <c:v>0.842891166954842</c:v>
                </c:pt>
                <c:pt idx="140">
                  <c:v>0.849721985782892</c:v>
                </c:pt>
                <c:pt idx="141">
                  <c:v>0.849721985782892</c:v>
                </c:pt>
                <c:pt idx="142">
                  <c:v>0.849721985782892</c:v>
                </c:pt>
                <c:pt idx="143">
                  <c:v>0.849721985782892</c:v>
                </c:pt>
                <c:pt idx="144">
                  <c:v>0.849721985782892</c:v>
                </c:pt>
                <c:pt idx="145">
                  <c:v>0.849721985782892</c:v>
                </c:pt>
                <c:pt idx="146">
                  <c:v>0.849721985782892</c:v>
                </c:pt>
                <c:pt idx="147">
                  <c:v>0.842891166954842</c:v>
                </c:pt>
                <c:pt idx="148">
                  <c:v>0.842891166954842</c:v>
                </c:pt>
                <c:pt idx="149">
                  <c:v>0.842891166954842</c:v>
                </c:pt>
                <c:pt idx="150">
                  <c:v>0.849721985782892</c:v>
                </c:pt>
                <c:pt idx="151">
                  <c:v>0.842891166954842</c:v>
                </c:pt>
                <c:pt idx="152">
                  <c:v>0.842891166954842</c:v>
                </c:pt>
                <c:pt idx="153">
                  <c:v>0.849721985782892</c:v>
                </c:pt>
                <c:pt idx="154">
                  <c:v>0.842891166954842</c:v>
                </c:pt>
                <c:pt idx="155">
                  <c:v>0.842891166954842</c:v>
                </c:pt>
                <c:pt idx="156">
                  <c:v>0.849721985782892</c:v>
                </c:pt>
                <c:pt idx="157">
                  <c:v>0.849721985782892</c:v>
                </c:pt>
                <c:pt idx="158">
                  <c:v>0.842891166954842</c:v>
                </c:pt>
                <c:pt idx="159">
                  <c:v>0.842891166954842</c:v>
                </c:pt>
                <c:pt idx="160">
                  <c:v>0.836060348126791</c:v>
                </c:pt>
                <c:pt idx="161">
                  <c:v>0.836060348126791</c:v>
                </c:pt>
                <c:pt idx="162">
                  <c:v>0.836060348126791</c:v>
                </c:pt>
                <c:pt idx="163">
                  <c:v>0.842891166954842</c:v>
                </c:pt>
                <c:pt idx="164">
                  <c:v>0.836060348126791</c:v>
                </c:pt>
                <c:pt idx="165">
                  <c:v>0.842891166954842</c:v>
                </c:pt>
                <c:pt idx="166">
                  <c:v>0.842891166954842</c:v>
                </c:pt>
                <c:pt idx="167">
                  <c:v>0.836060348126791</c:v>
                </c:pt>
                <c:pt idx="168">
                  <c:v>0.836060348126791</c:v>
                </c:pt>
                <c:pt idx="169">
                  <c:v>0.842891166954842</c:v>
                </c:pt>
                <c:pt idx="170">
                  <c:v>0.842891166954842</c:v>
                </c:pt>
                <c:pt idx="171">
                  <c:v>0.836060348126791</c:v>
                </c:pt>
                <c:pt idx="172">
                  <c:v>0.836060348126791</c:v>
                </c:pt>
                <c:pt idx="173">
                  <c:v>0.836060348126791</c:v>
                </c:pt>
                <c:pt idx="174">
                  <c:v>0.829229529298741</c:v>
                </c:pt>
                <c:pt idx="175">
                  <c:v>0.836060348126791</c:v>
                </c:pt>
                <c:pt idx="176">
                  <c:v>0.836060348126791</c:v>
                </c:pt>
                <c:pt idx="177">
                  <c:v>0.836060348126791</c:v>
                </c:pt>
                <c:pt idx="178">
                  <c:v>0.829229529298741</c:v>
                </c:pt>
                <c:pt idx="179">
                  <c:v>0.836060348126791</c:v>
                </c:pt>
                <c:pt idx="180">
                  <c:v>0.836060348126791</c:v>
                </c:pt>
                <c:pt idx="181">
                  <c:v>0.836060348126791</c:v>
                </c:pt>
                <c:pt idx="182">
                  <c:v>0.836060348126791</c:v>
                </c:pt>
                <c:pt idx="183">
                  <c:v>0.829229529298741</c:v>
                </c:pt>
                <c:pt idx="184">
                  <c:v>0.836060348126791</c:v>
                </c:pt>
                <c:pt idx="185">
                  <c:v>0.829229529298741</c:v>
                </c:pt>
                <c:pt idx="186">
                  <c:v>0.836060348126791</c:v>
                </c:pt>
                <c:pt idx="187">
                  <c:v>0.829229529298741</c:v>
                </c:pt>
                <c:pt idx="188">
                  <c:v>0.829229529298741</c:v>
                </c:pt>
                <c:pt idx="189">
                  <c:v>0.822398710470691</c:v>
                </c:pt>
                <c:pt idx="190">
                  <c:v>0.829229529298741</c:v>
                </c:pt>
                <c:pt idx="191">
                  <c:v>0.829229529298741</c:v>
                </c:pt>
                <c:pt idx="192">
                  <c:v>0.829229529298741</c:v>
                </c:pt>
                <c:pt idx="193">
                  <c:v>0.829229529298741</c:v>
                </c:pt>
                <c:pt idx="194">
                  <c:v>0.829229529298741</c:v>
                </c:pt>
                <c:pt idx="195">
                  <c:v>0.829229529298741</c:v>
                </c:pt>
                <c:pt idx="196">
                  <c:v>0.822398710470691</c:v>
                </c:pt>
                <c:pt idx="197">
                  <c:v>0.829229529298741</c:v>
                </c:pt>
                <c:pt idx="198">
                  <c:v>0.829229529298741</c:v>
                </c:pt>
                <c:pt idx="199">
                  <c:v>0.822398710470691</c:v>
                </c:pt>
                <c:pt idx="200">
                  <c:v>0.829229529298741</c:v>
                </c:pt>
                <c:pt idx="201">
                  <c:v>0.822398710470691</c:v>
                </c:pt>
                <c:pt idx="202">
                  <c:v>0.822398710470691</c:v>
                </c:pt>
                <c:pt idx="203">
                  <c:v>0.822398710470691</c:v>
                </c:pt>
                <c:pt idx="204">
                  <c:v>0.81556789164264</c:v>
                </c:pt>
                <c:pt idx="205">
                  <c:v>0.822398710470691</c:v>
                </c:pt>
                <c:pt idx="206">
                  <c:v>0.80190625398654</c:v>
                </c:pt>
                <c:pt idx="207">
                  <c:v>0.80873707281459</c:v>
                </c:pt>
                <c:pt idx="208">
                  <c:v>0.81556789164264</c:v>
                </c:pt>
                <c:pt idx="209">
                  <c:v>0.822398710470691</c:v>
                </c:pt>
                <c:pt idx="210">
                  <c:v>0.81556789164264</c:v>
                </c:pt>
                <c:pt idx="211">
                  <c:v>0.81556789164264</c:v>
                </c:pt>
                <c:pt idx="212">
                  <c:v>0.81556789164264</c:v>
                </c:pt>
                <c:pt idx="213">
                  <c:v>0.81556789164264</c:v>
                </c:pt>
                <c:pt idx="214">
                  <c:v>0.822398710470691</c:v>
                </c:pt>
                <c:pt idx="215">
                  <c:v>0.822398710470691</c:v>
                </c:pt>
                <c:pt idx="216">
                  <c:v>0.81556789164264</c:v>
                </c:pt>
                <c:pt idx="217">
                  <c:v>0.80873707281459</c:v>
                </c:pt>
                <c:pt idx="218">
                  <c:v>0.80873707281459</c:v>
                </c:pt>
                <c:pt idx="219">
                  <c:v>0.80873707281459</c:v>
                </c:pt>
                <c:pt idx="220">
                  <c:v>0.80873707281459</c:v>
                </c:pt>
                <c:pt idx="221">
                  <c:v>0.81556789164264</c:v>
                </c:pt>
                <c:pt idx="222">
                  <c:v>0.80873707281459</c:v>
                </c:pt>
                <c:pt idx="223">
                  <c:v>0.80190625398654</c:v>
                </c:pt>
                <c:pt idx="224">
                  <c:v>0.80190625398654</c:v>
                </c:pt>
                <c:pt idx="225">
                  <c:v>0.80873707281459</c:v>
                </c:pt>
                <c:pt idx="226">
                  <c:v>0.80873707281459</c:v>
                </c:pt>
                <c:pt idx="227">
                  <c:v>0.80873707281459</c:v>
                </c:pt>
                <c:pt idx="228">
                  <c:v>0.80873707281459</c:v>
                </c:pt>
                <c:pt idx="229">
                  <c:v>0.795075435158489</c:v>
                </c:pt>
                <c:pt idx="230">
                  <c:v>0.788244616330439</c:v>
                </c:pt>
                <c:pt idx="231">
                  <c:v>0.795075435158489</c:v>
                </c:pt>
                <c:pt idx="232">
                  <c:v>0.80190625398654</c:v>
                </c:pt>
                <c:pt idx="233">
                  <c:v>0.80190625398654</c:v>
                </c:pt>
                <c:pt idx="234">
                  <c:v>0.795075435158489</c:v>
                </c:pt>
                <c:pt idx="235">
                  <c:v>0.781413797502389</c:v>
                </c:pt>
                <c:pt idx="236">
                  <c:v>0.781413797502389</c:v>
                </c:pt>
                <c:pt idx="237">
                  <c:v>0.795075435158489</c:v>
                </c:pt>
                <c:pt idx="238">
                  <c:v>0.80190625398654</c:v>
                </c:pt>
                <c:pt idx="239">
                  <c:v>0.795075435158489</c:v>
                </c:pt>
                <c:pt idx="240">
                  <c:v>0.774582978674338</c:v>
                </c:pt>
                <c:pt idx="241">
                  <c:v>0.781413797502389</c:v>
                </c:pt>
                <c:pt idx="242">
                  <c:v>0.795075435158489</c:v>
                </c:pt>
                <c:pt idx="243">
                  <c:v>0.795075435158489</c:v>
                </c:pt>
                <c:pt idx="244">
                  <c:v>0.795075435158489</c:v>
                </c:pt>
                <c:pt idx="245">
                  <c:v>0.80190625398654</c:v>
                </c:pt>
                <c:pt idx="246">
                  <c:v>0.795075435158489</c:v>
                </c:pt>
                <c:pt idx="247">
                  <c:v>0.781413797502389</c:v>
                </c:pt>
                <c:pt idx="248">
                  <c:v>0.774582978674338</c:v>
                </c:pt>
                <c:pt idx="249">
                  <c:v>0.788244616330439</c:v>
                </c:pt>
                <c:pt idx="250">
                  <c:v>0.788244616330439</c:v>
                </c:pt>
                <c:pt idx="251">
                  <c:v>0.788244616330439</c:v>
                </c:pt>
                <c:pt idx="252">
                  <c:v>0.781413797502389</c:v>
                </c:pt>
                <c:pt idx="253">
                  <c:v>0.754090522190187</c:v>
                </c:pt>
                <c:pt idx="254">
                  <c:v>0.767752159846288</c:v>
                </c:pt>
                <c:pt idx="255">
                  <c:v>0.788244616330439</c:v>
                </c:pt>
                <c:pt idx="256">
                  <c:v>0.788244616330439</c:v>
                </c:pt>
                <c:pt idx="257">
                  <c:v>0.781413797502389</c:v>
                </c:pt>
                <c:pt idx="258">
                  <c:v>0.774582978674338</c:v>
                </c:pt>
                <c:pt idx="259">
                  <c:v>0.767752159846288</c:v>
                </c:pt>
                <c:pt idx="260">
                  <c:v>0.774582978674338</c:v>
                </c:pt>
                <c:pt idx="261">
                  <c:v>0.774582978674338</c:v>
                </c:pt>
                <c:pt idx="262">
                  <c:v>0.760921341018237</c:v>
                </c:pt>
                <c:pt idx="263">
                  <c:v>0.767752159846288</c:v>
                </c:pt>
                <c:pt idx="264">
                  <c:v>0.767752159846288</c:v>
                </c:pt>
                <c:pt idx="265">
                  <c:v>0.767752159846288</c:v>
                </c:pt>
                <c:pt idx="266">
                  <c:v>0.767752159846288</c:v>
                </c:pt>
                <c:pt idx="267">
                  <c:v>0.774582978674338</c:v>
                </c:pt>
                <c:pt idx="268">
                  <c:v>0.774582978674338</c:v>
                </c:pt>
                <c:pt idx="269">
                  <c:v>0.767752159846288</c:v>
                </c:pt>
                <c:pt idx="270">
                  <c:v>0.774582978674338</c:v>
                </c:pt>
                <c:pt idx="271">
                  <c:v>0.767752159846288</c:v>
                </c:pt>
                <c:pt idx="272">
                  <c:v>0.767752159846288</c:v>
                </c:pt>
                <c:pt idx="273">
                  <c:v>0.774582978674338</c:v>
                </c:pt>
                <c:pt idx="274">
                  <c:v>0.774582978674338</c:v>
                </c:pt>
                <c:pt idx="275">
                  <c:v>0.767752159846288</c:v>
                </c:pt>
                <c:pt idx="276">
                  <c:v>0.760921341018237</c:v>
                </c:pt>
                <c:pt idx="277">
                  <c:v>0.760921341018237</c:v>
                </c:pt>
                <c:pt idx="278">
                  <c:v>0.760921341018237</c:v>
                </c:pt>
                <c:pt idx="279">
                  <c:v>0.747259703362137</c:v>
                </c:pt>
                <c:pt idx="280">
                  <c:v>0.740428884534086</c:v>
                </c:pt>
                <c:pt idx="281">
                  <c:v>0.747259703362137</c:v>
                </c:pt>
                <c:pt idx="282">
                  <c:v>0.760921341018237</c:v>
                </c:pt>
                <c:pt idx="283">
                  <c:v>0.754090522190187</c:v>
                </c:pt>
                <c:pt idx="284">
                  <c:v>0.754090522190187</c:v>
                </c:pt>
                <c:pt idx="285">
                  <c:v>0.754090522190187</c:v>
                </c:pt>
                <c:pt idx="286">
                  <c:v>0.760921341018237</c:v>
                </c:pt>
                <c:pt idx="287">
                  <c:v>0.754090522190187</c:v>
                </c:pt>
                <c:pt idx="288">
                  <c:v>0.754090522190187</c:v>
                </c:pt>
                <c:pt idx="289">
                  <c:v>0.754090522190187</c:v>
                </c:pt>
                <c:pt idx="290">
                  <c:v>0.754090522190187</c:v>
                </c:pt>
                <c:pt idx="291">
                  <c:v>0.754090522190187</c:v>
                </c:pt>
                <c:pt idx="292">
                  <c:v>0.754090522190187</c:v>
                </c:pt>
                <c:pt idx="293">
                  <c:v>0.747259703362137</c:v>
                </c:pt>
                <c:pt idx="294">
                  <c:v>0.747259703362137</c:v>
                </c:pt>
                <c:pt idx="295">
                  <c:v>0.754090522190187</c:v>
                </c:pt>
                <c:pt idx="296">
                  <c:v>0.754090522190187</c:v>
                </c:pt>
                <c:pt idx="297">
                  <c:v>0.740428884534086</c:v>
                </c:pt>
                <c:pt idx="298">
                  <c:v>0.747259703362137</c:v>
                </c:pt>
                <c:pt idx="299">
                  <c:v>0.747259703362137</c:v>
                </c:pt>
                <c:pt idx="300">
                  <c:v>0.747259703362137</c:v>
                </c:pt>
                <c:pt idx="301">
                  <c:v>0.747259703362137</c:v>
                </c:pt>
                <c:pt idx="302">
                  <c:v>0.747259703362137</c:v>
                </c:pt>
                <c:pt idx="303">
                  <c:v>0.747259703362137</c:v>
                </c:pt>
                <c:pt idx="304">
                  <c:v>0.747259703362137</c:v>
                </c:pt>
                <c:pt idx="305">
                  <c:v>0.747259703362137</c:v>
                </c:pt>
                <c:pt idx="306">
                  <c:v>0.747259703362137</c:v>
                </c:pt>
                <c:pt idx="307">
                  <c:v>0.740428884534086</c:v>
                </c:pt>
                <c:pt idx="308">
                  <c:v>0.726767246877986</c:v>
                </c:pt>
                <c:pt idx="309">
                  <c:v>0.726767246877986</c:v>
                </c:pt>
                <c:pt idx="310">
                  <c:v>0.726767246877986</c:v>
                </c:pt>
                <c:pt idx="311">
                  <c:v>0.726767246877986</c:v>
                </c:pt>
                <c:pt idx="312">
                  <c:v>0.726767246877986</c:v>
                </c:pt>
                <c:pt idx="313">
                  <c:v>0.740428884534086</c:v>
                </c:pt>
                <c:pt idx="314">
                  <c:v>0.733598065706036</c:v>
                </c:pt>
                <c:pt idx="315">
                  <c:v>0.726767246877986</c:v>
                </c:pt>
                <c:pt idx="316">
                  <c:v>0.726767246877986</c:v>
                </c:pt>
                <c:pt idx="317">
                  <c:v>0.733598065706036</c:v>
                </c:pt>
                <c:pt idx="318">
                  <c:v>0.740428884534086</c:v>
                </c:pt>
                <c:pt idx="319">
                  <c:v>0.733598065706036</c:v>
                </c:pt>
                <c:pt idx="320">
                  <c:v>0.719936428049935</c:v>
                </c:pt>
                <c:pt idx="321">
                  <c:v>0.726767246877986</c:v>
                </c:pt>
                <c:pt idx="322">
                  <c:v>0.726767246877986</c:v>
                </c:pt>
                <c:pt idx="323">
                  <c:v>0.719936428049935</c:v>
                </c:pt>
                <c:pt idx="324">
                  <c:v>0.719936428049935</c:v>
                </c:pt>
                <c:pt idx="325">
                  <c:v>0.719936428049935</c:v>
                </c:pt>
                <c:pt idx="326">
                  <c:v>0.719936428049935</c:v>
                </c:pt>
                <c:pt idx="327">
                  <c:v>0.713105609221885</c:v>
                </c:pt>
                <c:pt idx="328">
                  <c:v>0.713105609221885</c:v>
                </c:pt>
                <c:pt idx="329">
                  <c:v>0.726767246877986</c:v>
                </c:pt>
                <c:pt idx="330">
                  <c:v>0.719936428049935</c:v>
                </c:pt>
                <c:pt idx="331">
                  <c:v>0.713105609221885</c:v>
                </c:pt>
                <c:pt idx="332">
                  <c:v>0.719936428049935</c:v>
                </c:pt>
                <c:pt idx="333">
                  <c:v>0.706274790393835</c:v>
                </c:pt>
                <c:pt idx="334">
                  <c:v>0.713105609221885</c:v>
                </c:pt>
                <c:pt idx="335">
                  <c:v>0.713105609221885</c:v>
                </c:pt>
                <c:pt idx="336">
                  <c:v>0.719936428049935</c:v>
                </c:pt>
                <c:pt idx="337">
                  <c:v>0.713105609221885</c:v>
                </c:pt>
                <c:pt idx="338">
                  <c:v>0.699443971565784</c:v>
                </c:pt>
                <c:pt idx="339">
                  <c:v>0.685782333909684</c:v>
                </c:pt>
                <c:pt idx="340">
                  <c:v>0.699443971565784</c:v>
                </c:pt>
                <c:pt idx="341">
                  <c:v>0.713105609221885</c:v>
                </c:pt>
                <c:pt idx="342">
                  <c:v>0.713105609221885</c:v>
                </c:pt>
                <c:pt idx="343">
                  <c:v>0.706274790393835</c:v>
                </c:pt>
                <c:pt idx="344">
                  <c:v>0.699443971565784</c:v>
                </c:pt>
                <c:pt idx="345">
                  <c:v>0.692613152737734</c:v>
                </c:pt>
                <c:pt idx="346">
                  <c:v>0.699443971565784</c:v>
                </c:pt>
                <c:pt idx="347">
                  <c:v>0.699443971565784</c:v>
                </c:pt>
                <c:pt idx="348">
                  <c:v>0.706274790393835</c:v>
                </c:pt>
                <c:pt idx="349">
                  <c:v>0.706274790393835</c:v>
                </c:pt>
                <c:pt idx="350">
                  <c:v>0.692613152737734</c:v>
                </c:pt>
                <c:pt idx="351">
                  <c:v>0.692613152737734</c:v>
                </c:pt>
                <c:pt idx="352">
                  <c:v>0.685782333909684</c:v>
                </c:pt>
                <c:pt idx="353">
                  <c:v>0.678951515081633</c:v>
                </c:pt>
                <c:pt idx="354">
                  <c:v>0.692613152737734</c:v>
                </c:pt>
                <c:pt idx="355">
                  <c:v>0.685782333909684</c:v>
                </c:pt>
                <c:pt idx="356">
                  <c:v>0.678951515081633</c:v>
                </c:pt>
                <c:pt idx="357">
                  <c:v>0.658459058597482</c:v>
                </c:pt>
                <c:pt idx="358">
                  <c:v>0.672120696253583</c:v>
                </c:pt>
                <c:pt idx="359">
                  <c:v>0.685782333909684</c:v>
                </c:pt>
                <c:pt idx="360">
                  <c:v>0.685782333909684</c:v>
                </c:pt>
                <c:pt idx="361">
                  <c:v>0.685782333909684</c:v>
                </c:pt>
                <c:pt idx="362">
                  <c:v>0.678951515081633</c:v>
                </c:pt>
                <c:pt idx="363">
                  <c:v>0.678951515081633</c:v>
                </c:pt>
                <c:pt idx="364">
                  <c:v>0.678951515081633</c:v>
                </c:pt>
                <c:pt idx="365">
                  <c:v>0.678951515081633</c:v>
                </c:pt>
                <c:pt idx="366">
                  <c:v>0.685782333909684</c:v>
                </c:pt>
                <c:pt idx="367">
                  <c:v>0.678951515081633</c:v>
                </c:pt>
                <c:pt idx="368">
                  <c:v>0.672120696253583</c:v>
                </c:pt>
                <c:pt idx="369">
                  <c:v>0.665289877425532</c:v>
                </c:pt>
                <c:pt idx="370">
                  <c:v>0.665289877425532</c:v>
                </c:pt>
                <c:pt idx="371">
                  <c:v>0.672120696253583</c:v>
                </c:pt>
                <c:pt idx="372">
                  <c:v>0.678951515081633</c:v>
                </c:pt>
                <c:pt idx="373">
                  <c:v>0.672120696253583</c:v>
                </c:pt>
                <c:pt idx="374">
                  <c:v>0.665289877425532</c:v>
                </c:pt>
                <c:pt idx="375">
                  <c:v>0.658459058597482</c:v>
                </c:pt>
                <c:pt idx="376">
                  <c:v>0.665289877425532</c:v>
                </c:pt>
                <c:pt idx="377">
                  <c:v>0.672120696253583</c:v>
                </c:pt>
                <c:pt idx="378">
                  <c:v>0.672120696253583</c:v>
                </c:pt>
                <c:pt idx="379">
                  <c:v>0.665289877425532</c:v>
                </c:pt>
                <c:pt idx="380">
                  <c:v>0.665289877425532</c:v>
                </c:pt>
                <c:pt idx="381">
                  <c:v>0.665289877425532</c:v>
                </c:pt>
                <c:pt idx="382">
                  <c:v>0.651628239769432</c:v>
                </c:pt>
                <c:pt idx="383">
                  <c:v>0.644797420941381</c:v>
                </c:pt>
                <c:pt idx="384">
                  <c:v>0.651628239769432</c:v>
                </c:pt>
                <c:pt idx="385">
                  <c:v>0.644797420941381</c:v>
                </c:pt>
                <c:pt idx="386">
                  <c:v>0.644797420941381</c:v>
                </c:pt>
                <c:pt idx="387">
                  <c:v>0.651628239769432</c:v>
                </c:pt>
                <c:pt idx="388">
                  <c:v>0.644797420941381</c:v>
                </c:pt>
                <c:pt idx="389">
                  <c:v>0.651628239769432</c:v>
                </c:pt>
                <c:pt idx="390">
                  <c:v>0.651628239769432</c:v>
                </c:pt>
                <c:pt idx="391">
                  <c:v>0.651628239769432</c:v>
                </c:pt>
                <c:pt idx="392">
                  <c:v>0.644797420941381</c:v>
                </c:pt>
                <c:pt idx="393">
                  <c:v>0.651628239769432</c:v>
                </c:pt>
                <c:pt idx="394">
                  <c:v>0.651628239769432</c:v>
                </c:pt>
                <c:pt idx="395">
                  <c:v>0.644797420941381</c:v>
                </c:pt>
                <c:pt idx="396">
                  <c:v>0.637966602113331</c:v>
                </c:pt>
                <c:pt idx="397">
                  <c:v>0.637966602113331</c:v>
                </c:pt>
                <c:pt idx="398">
                  <c:v>0.637966602113331</c:v>
                </c:pt>
                <c:pt idx="399">
                  <c:v>0.637966602113331</c:v>
                </c:pt>
                <c:pt idx="400">
                  <c:v>0.637966602113331</c:v>
                </c:pt>
                <c:pt idx="401">
                  <c:v>0.637966602113331</c:v>
                </c:pt>
                <c:pt idx="402">
                  <c:v>0.631135783285281</c:v>
                </c:pt>
                <c:pt idx="403">
                  <c:v>0.637966602113331</c:v>
                </c:pt>
                <c:pt idx="404">
                  <c:v>0.631135783285281</c:v>
                </c:pt>
                <c:pt idx="405">
                  <c:v>0.637966602113331</c:v>
                </c:pt>
                <c:pt idx="406">
                  <c:v>0.637966602113331</c:v>
                </c:pt>
                <c:pt idx="407">
                  <c:v>0.631135783285281</c:v>
                </c:pt>
                <c:pt idx="408">
                  <c:v>0.637966602113331</c:v>
                </c:pt>
                <c:pt idx="409">
                  <c:v>0.637966602113331</c:v>
                </c:pt>
                <c:pt idx="410">
                  <c:v>0.637966602113331</c:v>
                </c:pt>
                <c:pt idx="411">
                  <c:v>0.637966602113331</c:v>
                </c:pt>
                <c:pt idx="412">
                  <c:v>0.61747414562918</c:v>
                </c:pt>
                <c:pt idx="413">
                  <c:v>0.61747414562918</c:v>
                </c:pt>
                <c:pt idx="414">
                  <c:v>0.61064332680113</c:v>
                </c:pt>
                <c:pt idx="415">
                  <c:v>0.61747414562918</c:v>
                </c:pt>
                <c:pt idx="416">
                  <c:v>0.61064332680113</c:v>
                </c:pt>
                <c:pt idx="417">
                  <c:v>0.61064332680113</c:v>
                </c:pt>
                <c:pt idx="418">
                  <c:v>0.61064332680113</c:v>
                </c:pt>
                <c:pt idx="419">
                  <c:v>0.61064332680113</c:v>
                </c:pt>
                <c:pt idx="420">
                  <c:v>0.61064332680113</c:v>
                </c:pt>
                <c:pt idx="421">
                  <c:v>0.61064332680113</c:v>
                </c:pt>
                <c:pt idx="422">
                  <c:v>0.61747414562918</c:v>
                </c:pt>
                <c:pt idx="423">
                  <c:v>0.61064332680113</c:v>
                </c:pt>
                <c:pt idx="424">
                  <c:v>0.603812507973079</c:v>
                </c:pt>
                <c:pt idx="425">
                  <c:v>0.603812507973079</c:v>
                </c:pt>
                <c:pt idx="426">
                  <c:v>0.603812507973079</c:v>
                </c:pt>
                <c:pt idx="427">
                  <c:v>0.61064332680113</c:v>
                </c:pt>
                <c:pt idx="428">
                  <c:v>0.603812507973079</c:v>
                </c:pt>
                <c:pt idx="429">
                  <c:v>0.596981689145029</c:v>
                </c:pt>
                <c:pt idx="430">
                  <c:v>0.596981689145029</c:v>
                </c:pt>
                <c:pt idx="431">
                  <c:v>0.596981689145029</c:v>
                </c:pt>
                <c:pt idx="432">
                  <c:v>0.596981689145029</c:v>
                </c:pt>
                <c:pt idx="433">
                  <c:v>0.596981689145029</c:v>
                </c:pt>
                <c:pt idx="434">
                  <c:v>0.596981689145029</c:v>
                </c:pt>
                <c:pt idx="435">
                  <c:v>0.590150870316979</c:v>
                </c:pt>
                <c:pt idx="436">
                  <c:v>0.590150870316979</c:v>
                </c:pt>
                <c:pt idx="437">
                  <c:v>0.596981689145029</c:v>
                </c:pt>
                <c:pt idx="438">
                  <c:v>0.596981689145029</c:v>
                </c:pt>
                <c:pt idx="439">
                  <c:v>0.596981689145029</c:v>
                </c:pt>
                <c:pt idx="440">
                  <c:v>0.596981689145029</c:v>
                </c:pt>
                <c:pt idx="441">
                  <c:v>0.596981689145029</c:v>
                </c:pt>
                <c:pt idx="442">
                  <c:v>0.583320051488928</c:v>
                </c:pt>
                <c:pt idx="443">
                  <c:v>0.569658413832827</c:v>
                </c:pt>
                <c:pt idx="444">
                  <c:v>0.576489232660878</c:v>
                </c:pt>
                <c:pt idx="445">
                  <c:v>0.583320051488928</c:v>
                </c:pt>
                <c:pt idx="446">
                  <c:v>0.583320051488928</c:v>
                </c:pt>
                <c:pt idx="447">
                  <c:v>0.576489232660878</c:v>
                </c:pt>
                <c:pt idx="448">
                  <c:v>0.576489232660878</c:v>
                </c:pt>
                <c:pt idx="449">
                  <c:v>0.576489232660878</c:v>
                </c:pt>
                <c:pt idx="450">
                  <c:v>0.576489232660878</c:v>
                </c:pt>
                <c:pt idx="451">
                  <c:v>0.576489232660878</c:v>
                </c:pt>
                <c:pt idx="452">
                  <c:v>0.583320051488928</c:v>
                </c:pt>
                <c:pt idx="453">
                  <c:v>0.576489232660878</c:v>
                </c:pt>
                <c:pt idx="454">
                  <c:v>0.562827595004777</c:v>
                </c:pt>
                <c:pt idx="455">
                  <c:v>0.562827595004777</c:v>
                </c:pt>
                <c:pt idx="456">
                  <c:v>0.576489232660878</c:v>
                </c:pt>
                <c:pt idx="457">
                  <c:v>0.562827595004777</c:v>
                </c:pt>
                <c:pt idx="458">
                  <c:v>0.555996776176727</c:v>
                </c:pt>
                <c:pt idx="459">
                  <c:v>0.555996776176727</c:v>
                </c:pt>
                <c:pt idx="460">
                  <c:v>0.549165957348676</c:v>
                </c:pt>
                <c:pt idx="461">
                  <c:v>0.555996776176727</c:v>
                </c:pt>
                <c:pt idx="462">
                  <c:v>0.562827595004777</c:v>
                </c:pt>
                <c:pt idx="463">
                  <c:v>0.562827595004777</c:v>
                </c:pt>
                <c:pt idx="464">
                  <c:v>0.555996776176727</c:v>
                </c:pt>
                <c:pt idx="465">
                  <c:v>0.555996776176727</c:v>
                </c:pt>
                <c:pt idx="466">
                  <c:v>0.555996776176727</c:v>
                </c:pt>
                <c:pt idx="467">
                  <c:v>0.555996776176727</c:v>
                </c:pt>
                <c:pt idx="468">
                  <c:v>0.562827595004777</c:v>
                </c:pt>
                <c:pt idx="469">
                  <c:v>0.576489232660878</c:v>
                </c:pt>
                <c:pt idx="470">
                  <c:v>0.569658413832827</c:v>
                </c:pt>
                <c:pt idx="471">
                  <c:v>0.555996776176727</c:v>
                </c:pt>
                <c:pt idx="472">
                  <c:v>0.549165957348676</c:v>
                </c:pt>
                <c:pt idx="473">
                  <c:v>0.549165957348676</c:v>
                </c:pt>
                <c:pt idx="474">
                  <c:v>0.549165957348676</c:v>
                </c:pt>
                <c:pt idx="475">
                  <c:v>0.542335138520626</c:v>
                </c:pt>
                <c:pt idx="476">
                  <c:v>0.542335138520626</c:v>
                </c:pt>
                <c:pt idx="477">
                  <c:v>0.535504319692576</c:v>
                </c:pt>
                <c:pt idx="478">
                  <c:v>0.535504319692576</c:v>
                </c:pt>
                <c:pt idx="479">
                  <c:v>0.542335138520626</c:v>
                </c:pt>
                <c:pt idx="480">
                  <c:v>0.542335138520626</c:v>
                </c:pt>
                <c:pt idx="481">
                  <c:v>0.542335138520626</c:v>
                </c:pt>
                <c:pt idx="482">
                  <c:v>0.549165957348676</c:v>
                </c:pt>
                <c:pt idx="483">
                  <c:v>0.542335138520626</c:v>
                </c:pt>
                <c:pt idx="484">
                  <c:v>0.535504319692576</c:v>
                </c:pt>
                <c:pt idx="485">
                  <c:v>0.542335138520626</c:v>
                </c:pt>
                <c:pt idx="486">
                  <c:v>0.549165957348676</c:v>
                </c:pt>
                <c:pt idx="487">
                  <c:v>0.528673500864525</c:v>
                </c:pt>
                <c:pt idx="488">
                  <c:v>0.521842682036475</c:v>
                </c:pt>
                <c:pt idx="489">
                  <c:v>0.515011863208425</c:v>
                </c:pt>
                <c:pt idx="490">
                  <c:v>0.515011863208425</c:v>
                </c:pt>
                <c:pt idx="491">
                  <c:v>0.515011863208425</c:v>
                </c:pt>
                <c:pt idx="492">
                  <c:v>0.521842682036475</c:v>
                </c:pt>
                <c:pt idx="493">
                  <c:v>0.515011863208425</c:v>
                </c:pt>
                <c:pt idx="494">
                  <c:v>0.515011863208425</c:v>
                </c:pt>
                <c:pt idx="495">
                  <c:v>0.515011863208425</c:v>
                </c:pt>
                <c:pt idx="496">
                  <c:v>0.515011863208425</c:v>
                </c:pt>
                <c:pt idx="497">
                  <c:v>0.515011863208425</c:v>
                </c:pt>
                <c:pt idx="498">
                  <c:v>0.515011863208425</c:v>
                </c:pt>
                <c:pt idx="499">
                  <c:v>0.521842682036475</c:v>
                </c:pt>
                <c:pt idx="500">
                  <c:v>0.528673500864525</c:v>
                </c:pt>
                <c:pt idx="501">
                  <c:v>0.515011863208425</c:v>
                </c:pt>
                <c:pt idx="502">
                  <c:v>0.501350225552324</c:v>
                </c:pt>
                <c:pt idx="503">
                  <c:v>0.508181044380374</c:v>
                </c:pt>
                <c:pt idx="504">
                  <c:v>0.508181044380374</c:v>
                </c:pt>
                <c:pt idx="505">
                  <c:v>0.508181044380374</c:v>
                </c:pt>
                <c:pt idx="506">
                  <c:v>0.508181044380374</c:v>
                </c:pt>
                <c:pt idx="507">
                  <c:v>0.494519406724273</c:v>
                </c:pt>
                <c:pt idx="508">
                  <c:v>0.501350225552324</c:v>
                </c:pt>
                <c:pt idx="509">
                  <c:v>0.521842682036475</c:v>
                </c:pt>
                <c:pt idx="510">
                  <c:v>0.515011863208425</c:v>
                </c:pt>
                <c:pt idx="511">
                  <c:v>0.501350225552324</c:v>
                </c:pt>
                <c:pt idx="512">
                  <c:v>0.501350225552324</c:v>
                </c:pt>
                <c:pt idx="513">
                  <c:v>0.501350225552324</c:v>
                </c:pt>
                <c:pt idx="514">
                  <c:v>0.501350225552324</c:v>
                </c:pt>
                <c:pt idx="515">
                  <c:v>0.501350225552324</c:v>
                </c:pt>
                <c:pt idx="516">
                  <c:v>0.515011863208425</c:v>
                </c:pt>
                <c:pt idx="517">
                  <c:v>0.487688587896223</c:v>
                </c:pt>
                <c:pt idx="518">
                  <c:v>0.467196131412072</c:v>
                </c:pt>
                <c:pt idx="519">
                  <c:v>0.467196131412072</c:v>
                </c:pt>
                <c:pt idx="520">
                  <c:v>0.474026950240122</c:v>
                </c:pt>
                <c:pt idx="521">
                  <c:v>0.480857769068173</c:v>
                </c:pt>
                <c:pt idx="522">
                  <c:v>0.480857769068173</c:v>
                </c:pt>
                <c:pt idx="523">
                  <c:v>0.474026950240122</c:v>
                </c:pt>
                <c:pt idx="524">
                  <c:v>0.474026950240122</c:v>
                </c:pt>
                <c:pt idx="525">
                  <c:v>0.474026950240122</c:v>
                </c:pt>
                <c:pt idx="526">
                  <c:v>0.487688587896223</c:v>
                </c:pt>
                <c:pt idx="527">
                  <c:v>0.494519406724273</c:v>
                </c:pt>
                <c:pt idx="528">
                  <c:v>0.487688587896223</c:v>
                </c:pt>
                <c:pt idx="529">
                  <c:v>0.474026950240122</c:v>
                </c:pt>
                <c:pt idx="530">
                  <c:v>0.474026950240122</c:v>
                </c:pt>
                <c:pt idx="531">
                  <c:v>0.467196131412072</c:v>
                </c:pt>
                <c:pt idx="532">
                  <c:v>0.474026950240122</c:v>
                </c:pt>
                <c:pt idx="533">
                  <c:v>0.480857769068173</c:v>
                </c:pt>
                <c:pt idx="534">
                  <c:v>0.480857769068173</c:v>
                </c:pt>
                <c:pt idx="535">
                  <c:v>0.467196131412072</c:v>
                </c:pt>
                <c:pt idx="536">
                  <c:v>0.460365312584022</c:v>
                </c:pt>
                <c:pt idx="537">
                  <c:v>0.467196131412072</c:v>
                </c:pt>
                <c:pt idx="538">
                  <c:v>0.460365312584022</c:v>
                </c:pt>
                <c:pt idx="539">
                  <c:v>0.467196131412072</c:v>
                </c:pt>
                <c:pt idx="540">
                  <c:v>0.474026950240122</c:v>
                </c:pt>
                <c:pt idx="541">
                  <c:v>0.467196131412072</c:v>
                </c:pt>
                <c:pt idx="542">
                  <c:v>0.460365312584022</c:v>
                </c:pt>
                <c:pt idx="543">
                  <c:v>0.460365312584022</c:v>
                </c:pt>
                <c:pt idx="544">
                  <c:v>0.460365312584022</c:v>
                </c:pt>
                <c:pt idx="545">
                  <c:v>0.474026950240122</c:v>
                </c:pt>
                <c:pt idx="546">
                  <c:v>0.467196131412072</c:v>
                </c:pt>
                <c:pt idx="547">
                  <c:v>0.467196131412072</c:v>
                </c:pt>
                <c:pt idx="548">
                  <c:v>0.446703674927921</c:v>
                </c:pt>
                <c:pt idx="549">
                  <c:v>0.439872856099871</c:v>
                </c:pt>
                <c:pt idx="550">
                  <c:v>0.446703674927921</c:v>
                </c:pt>
                <c:pt idx="551">
                  <c:v>0.453534493755971</c:v>
                </c:pt>
                <c:pt idx="552">
                  <c:v>0.453534493755971</c:v>
                </c:pt>
                <c:pt idx="553">
                  <c:v>0.43304203727182</c:v>
                </c:pt>
                <c:pt idx="554">
                  <c:v>0.439872856099871</c:v>
                </c:pt>
                <c:pt idx="555">
                  <c:v>0.439872856099871</c:v>
                </c:pt>
                <c:pt idx="556">
                  <c:v>0.439872856099871</c:v>
                </c:pt>
                <c:pt idx="557">
                  <c:v>0.439872856099871</c:v>
                </c:pt>
                <c:pt idx="558">
                  <c:v>0.453534493755971</c:v>
                </c:pt>
                <c:pt idx="559">
                  <c:v>0.439872856099871</c:v>
                </c:pt>
                <c:pt idx="560">
                  <c:v>0.43304203727182</c:v>
                </c:pt>
                <c:pt idx="561">
                  <c:v>0.43304203727182</c:v>
                </c:pt>
                <c:pt idx="562">
                  <c:v>0.41938039961572</c:v>
                </c:pt>
                <c:pt idx="563">
                  <c:v>0.42621121844377</c:v>
                </c:pt>
                <c:pt idx="564">
                  <c:v>0.446703674927921</c:v>
                </c:pt>
                <c:pt idx="565">
                  <c:v>0.446703674927921</c:v>
                </c:pt>
                <c:pt idx="566">
                  <c:v>0.43304203727182</c:v>
                </c:pt>
                <c:pt idx="567">
                  <c:v>0.42621121844377</c:v>
                </c:pt>
                <c:pt idx="568">
                  <c:v>0.42621121844377</c:v>
                </c:pt>
                <c:pt idx="569">
                  <c:v>0.42621121844377</c:v>
                </c:pt>
                <c:pt idx="570">
                  <c:v>0.41938039961572</c:v>
                </c:pt>
                <c:pt idx="571">
                  <c:v>0.41938039961572</c:v>
                </c:pt>
                <c:pt idx="572">
                  <c:v>0.41938039961572</c:v>
                </c:pt>
                <c:pt idx="573">
                  <c:v>0.42621121844377</c:v>
                </c:pt>
                <c:pt idx="574">
                  <c:v>0.41938039961572</c:v>
                </c:pt>
                <c:pt idx="575">
                  <c:v>0.41938039961572</c:v>
                </c:pt>
                <c:pt idx="576">
                  <c:v>0.42621121844377</c:v>
                </c:pt>
                <c:pt idx="577">
                  <c:v>0.41938039961572</c:v>
                </c:pt>
                <c:pt idx="578">
                  <c:v>0.412549580787669</c:v>
                </c:pt>
                <c:pt idx="579">
                  <c:v>0.405718761959619</c:v>
                </c:pt>
                <c:pt idx="580">
                  <c:v>0.405718761959619</c:v>
                </c:pt>
                <c:pt idx="581">
                  <c:v>0.405718761959619</c:v>
                </c:pt>
                <c:pt idx="582">
                  <c:v>0.41938039961572</c:v>
                </c:pt>
                <c:pt idx="583">
                  <c:v>0.41938039961572</c:v>
                </c:pt>
                <c:pt idx="584">
                  <c:v>0.405718761959619</c:v>
                </c:pt>
                <c:pt idx="585">
                  <c:v>0.412549580787669</c:v>
                </c:pt>
                <c:pt idx="586">
                  <c:v>0.412549580787669</c:v>
                </c:pt>
                <c:pt idx="587">
                  <c:v>0.405718761959619</c:v>
                </c:pt>
                <c:pt idx="588">
                  <c:v>0.398887943131569</c:v>
                </c:pt>
                <c:pt idx="589">
                  <c:v>0.405718761959619</c:v>
                </c:pt>
                <c:pt idx="590">
                  <c:v>0.412549580787669</c:v>
                </c:pt>
                <c:pt idx="591">
                  <c:v>0.460365312584022</c:v>
                </c:pt>
                <c:pt idx="592">
                  <c:v>0.412549580787669</c:v>
                </c:pt>
                <c:pt idx="593">
                  <c:v>0.398887943131569</c:v>
                </c:pt>
                <c:pt idx="594">
                  <c:v>0.392057124303518</c:v>
                </c:pt>
                <c:pt idx="595">
                  <c:v>0.392057124303518</c:v>
                </c:pt>
                <c:pt idx="596">
                  <c:v>0.392057124303518</c:v>
                </c:pt>
                <c:pt idx="597">
                  <c:v>0.412549580787669</c:v>
                </c:pt>
                <c:pt idx="598">
                  <c:v>0.398887943131569</c:v>
                </c:pt>
                <c:pt idx="599">
                  <c:v>0.392057124303518</c:v>
                </c:pt>
                <c:pt idx="600">
                  <c:v>0.392057124303518</c:v>
                </c:pt>
                <c:pt idx="601">
                  <c:v>0.385226305475468</c:v>
                </c:pt>
                <c:pt idx="602">
                  <c:v>0.385226305475468</c:v>
                </c:pt>
                <c:pt idx="603">
                  <c:v>0.392057124303518</c:v>
                </c:pt>
                <c:pt idx="604">
                  <c:v>0.392057124303518</c:v>
                </c:pt>
                <c:pt idx="605">
                  <c:v>0.392057124303518</c:v>
                </c:pt>
                <c:pt idx="606">
                  <c:v>0.385226305475468</c:v>
                </c:pt>
                <c:pt idx="607">
                  <c:v>0.385226305475468</c:v>
                </c:pt>
                <c:pt idx="608">
                  <c:v>0.398887943131569</c:v>
                </c:pt>
                <c:pt idx="609">
                  <c:v>0.398887943131569</c:v>
                </c:pt>
                <c:pt idx="610">
                  <c:v>0.392057124303518</c:v>
                </c:pt>
                <c:pt idx="611">
                  <c:v>0.385226305475468</c:v>
                </c:pt>
                <c:pt idx="612">
                  <c:v>0.385226305475468</c:v>
                </c:pt>
                <c:pt idx="613">
                  <c:v>0.385226305475468</c:v>
                </c:pt>
                <c:pt idx="614">
                  <c:v>0.405718761959619</c:v>
                </c:pt>
                <c:pt idx="615">
                  <c:v>0.412549580787669</c:v>
                </c:pt>
                <c:pt idx="616">
                  <c:v>0.392057124303518</c:v>
                </c:pt>
                <c:pt idx="617">
                  <c:v>0.392057124303518</c:v>
                </c:pt>
                <c:pt idx="618">
                  <c:v>0.385226305475468</c:v>
                </c:pt>
                <c:pt idx="619">
                  <c:v>0.392057124303518</c:v>
                </c:pt>
                <c:pt idx="620">
                  <c:v>0.378395486647417</c:v>
                </c:pt>
                <c:pt idx="621">
                  <c:v>0.371564667819367</c:v>
                </c:pt>
                <c:pt idx="622">
                  <c:v>0.378395486647417</c:v>
                </c:pt>
                <c:pt idx="623">
                  <c:v>0.392057124303518</c:v>
                </c:pt>
                <c:pt idx="624">
                  <c:v>0.392057124303518</c:v>
                </c:pt>
                <c:pt idx="625">
                  <c:v>0.392057124303518</c:v>
                </c:pt>
                <c:pt idx="626">
                  <c:v>0.385226305475468</c:v>
                </c:pt>
                <c:pt idx="627">
                  <c:v>0.385226305475468</c:v>
                </c:pt>
                <c:pt idx="628">
                  <c:v>0.392057124303518</c:v>
                </c:pt>
                <c:pt idx="629">
                  <c:v>0.398887943131569</c:v>
                </c:pt>
                <c:pt idx="630">
                  <c:v>0.405718761959619</c:v>
                </c:pt>
                <c:pt idx="631">
                  <c:v>0.385226305475468</c:v>
                </c:pt>
                <c:pt idx="632">
                  <c:v>0.378395486647417</c:v>
                </c:pt>
                <c:pt idx="633">
                  <c:v>0.385226305475468</c:v>
                </c:pt>
                <c:pt idx="634">
                  <c:v>0.385226305475468</c:v>
                </c:pt>
                <c:pt idx="635">
                  <c:v>0.385226305475468</c:v>
                </c:pt>
                <c:pt idx="636">
                  <c:v>0.378395486647417</c:v>
                </c:pt>
                <c:pt idx="637">
                  <c:v>0.378395486647417</c:v>
                </c:pt>
                <c:pt idx="638">
                  <c:v>0.378395486647417</c:v>
                </c:pt>
                <c:pt idx="639">
                  <c:v>0.385226305475468</c:v>
                </c:pt>
                <c:pt idx="640">
                  <c:v>0.385226305475468</c:v>
                </c:pt>
                <c:pt idx="641">
                  <c:v>0.385226305475468</c:v>
                </c:pt>
                <c:pt idx="642">
                  <c:v>0.378395486647417</c:v>
                </c:pt>
                <c:pt idx="643">
                  <c:v>0.371564667819367</c:v>
                </c:pt>
                <c:pt idx="644">
                  <c:v>0.385226305475468</c:v>
                </c:pt>
                <c:pt idx="645">
                  <c:v>0.392057124303518</c:v>
                </c:pt>
                <c:pt idx="646">
                  <c:v>0.385226305475468</c:v>
                </c:pt>
                <c:pt idx="647">
                  <c:v>0.385226305475468</c:v>
                </c:pt>
                <c:pt idx="648">
                  <c:v>0.378395486647417</c:v>
                </c:pt>
                <c:pt idx="649">
                  <c:v>0.378395486647417</c:v>
                </c:pt>
                <c:pt idx="650">
                  <c:v>0.378395486647417</c:v>
                </c:pt>
                <c:pt idx="651">
                  <c:v>0.378395486647417</c:v>
                </c:pt>
                <c:pt idx="652">
                  <c:v>0.378395486647417</c:v>
                </c:pt>
                <c:pt idx="653">
                  <c:v>0.371564667819367</c:v>
                </c:pt>
                <c:pt idx="654">
                  <c:v>0.378395486647417</c:v>
                </c:pt>
                <c:pt idx="655">
                  <c:v>0.378395486647417</c:v>
                </c:pt>
                <c:pt idx="656">
                  <c:v>0.378395486647417</c:v>
                </c:pt>
                <c:pt idx="657">
                  <c:v>0.378395486647417</c:v>
                </c:pt>
                <c:pt idx="658">
                  <c:v>0.392057124303518</c:v>
                </c:pt>
                <c:pt idx="659">
                  <c:v>0.392057124303518</c:v>
                </c:pt>
                <c:pt idx="660">
                  <c:v>0.378395486647417</c:v>
                </c:pt>
                <c:pt idx="661">
                  <c:v>0.385226305475468</c:v>
                </c:pt>
                <c:pt idx="662">
                  <c:v>0.385226305475468</c:v>
                </c:pt>
                <c:pt idx="663">
                  <c:v>0.378395486647417</c:v>
                </c:pt>
                <c:pt idx="664">
                  <c:v>0.371564667819367</c:v>
                </c:pt>
                <c:pt idx="665">
                  <c:v>0.371564667819367</c:v>
                </c:pt>
                <c:pt idx="666">
                  <c:v>0.378395486647417</c:v>
                </c:pt>
                <c:pt idx="667">
                  <c:v>0.378395486647417</c:v>
                </c:pt>
                <c:pt idx="668">
                  <c:v>0.378395486647417</c:v>
                </c:pt>
                <c:pt idx="669">
                  <c:v>0.378395486647417</c:v>
                </c:pt>
                <c:pt idx="670">
                  <c:v>0.371564667819367</c:v>
                </c:pt>
                <c:pt idx="671">
                  <c:v>0.371564667819367</c:v>
                </c:pt>
                <c:pt idx="672">
                  <c:v>0.378395486647417</c:v>
                </c:pt>
                <c:pt idx="673">
                  <c:v>0.378395486647417</c:v>
                </c:pt>
                <c:pt idx="674">
                  <c:v>0.378395486647417</c:v>
                </c:pt>
                <c:pt idx="675">
                  <c:v>0.378395486647417</c:v>
                </c:pt>
                <c:pt idx="676">
                  <c:v>0.378395486647417</c:v>
                </c:pt>
                <c:pt idx="677">
                  <c:v>0.371564667819367</c:v>
                </c:pt>
                <c:pt idx="678">
                  <c:v>0.378395486647417</c:v>
                </c:pt>
                <c:pt idx="679">
                  <c:v>0.378395486647417</c:v>
                </c:pt>
                <c:pt idx="680">
                  <c:v>0.371564667819367</c:v>
                </c:pt>
                <c:pt idx="681">
                  <c:v>0.371564667819367</c:v>
                </c:pt>
                <c:pt idx="682">
                  <c:v>0.378395486647417</c:v>
                </c:pt>
                <c:pt idx="683">
                  <c:v>0.378395486647417</c:v>
                </c:pt>
                <c:pt idx="684">
                  <c:v>0.378395486647417</c:v>
                </c:pt>
                <c:pt idx="685">
                  <c:v>0.392057124303518</c:v>
                </c:pt>
                <c:pt idx="686">
                  <c:v>0.378395486647417</c:v>
                </c:pt>
                <c:pt idx="687">
                  <c:v>0.364733848991317</c:v>
                </c:pt>
                <c:pt idx="688">
                  <c:v>0.385226305475468</c:v>
                </c:pt>
                <c:pt idx="689">
                  <c:v>0.392057124303518</c:v>
                </c:pt>
                <c:pt idx="690">
                  <c:v>0.378395486647417</c:v>
                </c:pt>
                <c:pt idx="691">
                  <c:v>0.385226305475468</c:v>
                </c:pt>
                <c:pt idx="692">
                  <c:v>0.371564667819367</c:v>
                </c:pt>
                <c:pt idx="693">
                  <c:v>0.378395486647417</c:v>
                </c:pt>
                <c:pt idx="694">
                  <c:v>0.378395486647417</c:v>
                </c:pt>
                <c:pt idx="695">
                  <c:v>0.378395486647417</c:v>
                </c:pt>
                <c:pt idx="696">
                  <c:v>0.371564667819367</c:v>
                </c:pt>
                <c:pt idx="697">
                  <c:v>0.371564667819367</c:v>
                </c:pt>
                <c:pt idx="698">
                  <c:v>0.371564667819367</c:v>
                </c:pt>
                <c:pt idx="699">
                  <c:v>0.371564667819367</c:v>
                </c:pt>
                <c:pt idx="700">
                  <c:v>0.378395486647417</c:v>
                </c:pt>
                <c:pt idx="701">
                  <c:v>0.371564667819367</c:v>
                </c:pt>
                <c:pt idx="702">
                  <c:v>0.385226305475468</c:v>
                </c:pt>
                <c:pt idx="703">
                  <c:v>0.392057124303518</c:v>
                </c:pt>
                <c:pt idx="704">
                  <c:v>0.378395486647417</c:v>
                </c:pt>
                <c:pt idx="705">
                  <c:v>0.378395486647417</c:v>
                </c:pt>
                <c:pt idx="706">
                  <c:v>0.371564667819367</c:v>
                </c:pt>
                <c:pt idx="707">
                  <c:v>0.371564667819367</c:v>
                </c:pt>
                <c:pt idx="708">
                  <c:v>0.364733848991317</c:v>
                </c:pt>
                <c:pt idx="709">
                  <c:v>0.364733848991317</c:v>
                </c:pt>
                <c:pt idx="710">
                  <c:v>0.364733848991317</c:v>
                </c:pt>
                <c:pt idx="711">
                  <c:v>0.364733848991317</c:v>
                </c:pt>
                <c:pt idx="712">
                  <c:v>0.378395486647417</c:v>
                </c:pt>
                <c:pt idx="713">
                  <c:v>0.371564667819367</c:v>
                </c:pt>
                <c:pt idx="714">
                  <c:v>0.364733848991317</c:v>
                </c:pt>
                <c:pt idx="715">
                  <c:v>0.371564667819367</c:v>
                </c:pt>
                <c:pt idx="716">
                  <c:v>0.371564667819367</c:v>
                </c:pt>
                <c:pt idx="717">
                  <c:v>0.364733848991317</c:v>
                </c:pt>
                <c:pt idx="718">
                  <c:v>0.364733848991317</c:v>
                </c:pt>
                <c:pt idx="719">
                  <c:v>0.371564667819367</c:v>
                </c:pt>
                <c:pt idx="720">
                  <c:v>0.371564667819367</c:v>
                </c:pt>
                <c:pt idx="721">
                  <c:v>0.371564667819367</c:v>
                </c:pt>
                <c:pt idx="722">
                  <c:v>0.378395486647417</c:v>
                </c:pt>
                <c:pt idx="723">
                  <c:v>0.371564667819367</c:v>
                </c:pt>
                <c:pt idx="724">
                  <c:v>0.364733848991317</c:v>
                </c:pt>
                <c:pt idx="725">
                  <c:v>0.371564667819367</c:v>
                </c:pt>
                <c:pt idx="726">
                  <c:v>0.364733848991317</c:v>
                </c:pt>
                <c:pt idx="727">
                  <c:v>0.371564667819367</c:v>
                </c:pt>
                <c:pt idx="728">
                  <c:v>0.371564667819367</c:v>
                </c:pt>
                <c:pt idx="729">
                  <c:v>0.371564667819367</c:v>
                </c:pt>
                <c:pt idx="730">
                  <c:v>0.357903030163266</c:v>
                </c:pt>
                <c:pt idx="731">
                  <c:v>0.364733848991317</c:v>
                </c:pt>
                <c:pt idx="732">
                  <c:v>0.364733848991317</c:v>
                </c:pt>
                <c:pt idx="733">
                  <c:v>0.364733848991317</c:v>
                </c:pt>
                <c:pt idx="734">
                  <c:v>0.371564667819367</c:v>
                </c:pt>
                <c:pt idx="735">
                  <c:v>0.371564667819367</c:v>
                </c:pt>
                <c:pt idx="736">
                  <c:v>0.357903030163266</c:v>
                </c:pt>
                <c:pt idx="737">
                  <c:v>0.357903030163266</c:v>
                </c:pt>
                <c:pt idx="738">
                  <c:v>0.364733848991317</c:v>
                </c:pt>
                <c:pt idx="739">
                  <c:v>0.364733848991317</c:v>
                </c:pt>
                <c:pt idx="740">
                  <c:v>0.364733848991317</c:v>
                </c:pt>
                <c:pt idx="741">
                  <c:v>0.357903030163266</c:v>
                </c:pt>
                <c:pt idx="742">
                  <c:v>0.357903030163266</c:v>
                </c:pt>
                <c:pt idx="743">
                  <c:v>0.357903030163266</c:v>
                </c:pt>
                <c:pt idx="744">
                  <c:v>0.357903030163266</c:v>
                </c:pt>
                <c:pt idx="745">
                  <c:v>0.357903030163266</c:v>
                </c:pt>
                <c:pt idx="746">
                  <c:v>0.351072211335216</c:v>
                </c:pt>
                <c:pt idx="747">
                  <c:v>0.357903030163266</c:v>
                </c:pt>
                <c:pt idx="748">
                  <c:v>0.357903030163266</c:v>
                </c:pt>
                <c:pt idx="749">
                  <c:v>0.364733848991317</c:v>
                </c:pt>
                <c:pt idx="750">
                  <c:v>0.357903030163266</c:v>
                </c:pt>
                <c:pt idx="751">
                  <c:v>0.364733848991317</c:v>
                </c:pt>
                <c:pt idx="752">
                  <c:v>0.371564667819367</c:v>
                </c:pt>
                <c:pt idx="753">
                  <c:v>0.371564667819367</c:v>
                </c:pt>
                <c:pt idx="754">
                  <c:v>0.371564667819367</c:v>
                </c:pt>
                <c:pt idx="755">
                  <c:v>0.364733848991317</c:v>
                </c:pt>
                <c:pt idx="756">
                  <c:v>0.364733848991317</c:v>
                </c:pt>
                <c:pt idx="757">
                  <c:v>0.378395486647417</c:v>
                </c:pt>
                <c:pt idx="758">
                  <c:v>0.371564667819367</c:v>
                </c:pt>
                <c:pt idx="759">
                  <c:v>0.364733848991317</c:v>
                </c:pt>
                <c:pt idx="760">
                  <c:v>0.364733848991317</c:v>
                </c:pt>
                <c:pt idx="761">
                  <c:v>0.364733848991317</c:v>
                </c:pt>
                <c:pt idx="762">
                  <c:v>0.371564667819367</c:v>
                </c:pt>
                <c:pt idx="763">
                  <c:v>0.371564667819367</c:v>
                </c:pt>
                <c:pt idx="764">
                  <c:v>0.371564667819367</c:v>
                </c:pt>
                <c:pt idx="765">
                  <c:v>0.371564667819367</c:v>
                </c:pt>
                <c:pt idx="766">
                  <c:v>0.364733848991317</c:v>
                </c:pt>
                <c:pt idx="767">
                  <c:v>0.357903030163266</c:v>
                </c:pt>
                <c:pt idx="768">
                  <c:v>0.364733848991317</c:v>
                </c:pt>
                <c:pt idx="769">
                  <c:v>0.364733848991317</c:v>
                </c:pt>
                <c:pt idx="770">
                  <c:v>0.364733848991317</c:v>
                </c:pt>
                <c:pt idx="771">
                  <c:v>0.371564667819367</c:v>
                </c:pt>
                <c:pt idx="772">
                  <c:v>0.364733848991317</c:v>
                </c:pt>
                <c:pt idx="773">
                  <c:v>0.364733848991317</c:v>
                </c:pt>
                <c:pt idx="774">
                  <c:v>0.364733848991317</c:v>
                </c:pt>
                <c:pt idx="775">
                  <c:v>0.364733848991317</c:v>
                </c:pt>
                <c:pt idx="776">
                  <c:v>0.371564667819367</c:v>
                </c:pt>
                <c:pt idx="777">
                  <c:v>0.364733848991317</c:v>
                </c:pt>
                <c:pt idx="778">
                  <c:v>0.371564667819367</c:v>
                </c:pt>
                <c:pt idx="779">
                  <c:v>0.364733848991317</c:v>
                </c:pt>
                <c:pt idx="780">
                  <c:v>0.364733848991317</c:v>
                </c:pt>
                <c:pt idx="781">
                  <c:v>0.371564667819367</c:v>
                </c:pt>
                <c:pt idx="782">
                  <c:v>0.371564667819367</c:v>
                </c:pt>
                <c:pt idx="783">
                  <c:v>0.371564667819367</c:v>
                </c:pt>
                <c:pt idx="784">
                  <c:v>0.364733848991317</c:v>
                </c:pt>
                <c:pt idx="785">
                  <c:v>0.371564667819367</c:v>
                </c:pt>
                <c:pt idx="786">
                  <c:v>0.371564667819367</c:v>
                </c:pt>
                <c:pt idx="787">
                  <c:v>0.371564667819367</c:v>
                </c:pt>
                <c:pt idx="788">
                  <c:v>0.371564667819367</c:v>
                </c:pt>
                <c:pt idx="789">
                  <c:v>0.364733848991317</c:v>
                </c:pt>
                <c:pt idx="790">
                  <c:v>0.371564667819367</c:v>
                </c:pt>
                <c:pt idx="791">
                  <c:v>0.364733848991317</c:v>
                </c:pt>
                <c:pt idx="792">
                  <c:v>0.371564667819367</c:v>
                </c:pt>
                <c:pt idx="793">
                  <c:v>0.378395486647417</c:v>
                </c:pt>
                <c:pt idx="794">
                  <c:v>0.371564667819367</c:v>
                </c:pt>
                <c:pt idx="795">
                  <c:v>0.371564667819367</c:v>
                </c:pt>
                <c:pt idx="796">
                  <c:v>0.371564667819367</c:v>
                </c:pt>
                <c:pt idx="797">
                  <c:v>0.378395486647417</c:v>
                </c:pt>
                <c:pt idx="798">
                  <c:v>0.378395486647417</c:v>
                </c:pt>
                <c:pt idx="799">
                  <c:v>0.378395486647417</c:v>
                </c:pt>
                <c:pt idx="800">
                  <c:v>0.371564667819367</c:v>
                </c:pt>
                <c:pt idx="801">
                  <c:v>0.371564667819367</c:v>
                </c:pt>
                <c:pt idx="802">
                  <c:v>0.371564667819367</c:v>
                </c:pt>
                <c:pt idx="803">
                  <c:v>0.371564667819367</c:v>
                </c:pt>
                <c:pt idx="804">
                  <c:v>0.378395486647417</c:v>
                </c:pt>
                <c:pt idx="805">
                  <c:v>0.371564667819367</c:v>
                </c:pt>
                <c:pt idx="806">
                  <c:v>0.371564667819367</c:v>
                </c:pt>
                <c:pt idx="807">
                  <c:v>0.371564667819367</c:v>
                </c:pt>
                <c:pt idx="808">
                  <c:v>0.371564667819367</c:v>
                </c:pt>
                <c:pt idx="809">
                  <c:v>0.378395486647417</c:v>
                </c:pt>
                <c:pt idx="810">
                  <c:v>0.378395486647417</c:v>
                </c:pt>
                <c:pt idx="811">
                  <c:v>0.378395486647417</c:v>
                </c:pt>
                <c:pt idx="812">
                  <c:v>0.378395486647417</c:v>
                </c:pt>
                <c:pt idx="813">
                  <c:v>0.378395486647417</c:v>
                </c:pt>
                <c:pt idx="814">
                  <c:v>0.371564667819367</c:v>
                </c:pt>
                <c:pt idx="815">
                  <c:v>0.371564667819367</c:v>
                </c:pt>
                <c:pt idx="816">
                  <c:v>0.371564667819367</c:v>
                </c:pt>
                <c:pt idx="817">
                  <c:v>0.378395486647417</c:v>
                </c:pt>
                <c:pt idx="818">
                  <c:v>0.371564667819367</c:v>
                </c:pt>
                <c:pt idx="819">
                  <c:v>0.371564667819367</c:v>
                </c:pt>
                <c:pt idx="820">
                  <c:v>0.378395486647417</c:v>
                </c:pt>
                <c:pt idx="821">
                  <c:v>0.371564667819367</c:v>
                </c:pt>
                <c:pt idx="822">
                  <c:v>0.378395486647417</c:v>
                </c:pt>
                <c:pt idx="823">
                  <c:v>0.378395486647417</c:v>
                </c:pt>
                <c:pt idx="824">
                  <c:v>0.378395486647417</c:v>
                </c:pt>
                <c:pt idx="825">
                  <c:v>0.371564667819367</c:v>
                </c:pt>
                <c:pt idx="826">
                  <c:v>0.378395486647417</c:v>
                </c:pt>
                <c:pt idx="827">
                  <c:v>0.385226305475468</c:v>
                </c:pt>
                <c:pt idx="828">
                  <c:v>0.392057124303518</c:v>
                </c:pt>
                <c:pt idx="829">
                  <c:v>0.385226305475468</c:v>
                </c:pt>
                <c:pt idx="830">
                  <c:v>0.392057124303518</c:v>
                </c:pt>
                <c:pt idx="831">
                  <c:v>0.385226305475468</c:v>
                </c:pt>
                <c:pt idx="832">
                  <c:v>0.385226305475468</c:v>
                </c:pt>
                <c:pt idx="833">
                  <c:v>0.378395486647417</c:v>
                </c:pt>
                <c:pt idx="834">
                  <c:v>0.385226305475468</c:v>
                </c:pt>
                <c:pt idx="835">
                  <c:v>0.385226305475468</c:v>
                </c:pt>
                <c:pt idx="836">
                  <c:v>0.385226305475468</c:v>
                </c:pt>
                <c:pt idx="837">
                  <c:v>0.385226305475468</c:v>
                </c:pt>
                <c:pt idx="838">
                  <c:v>0.385226305475468</c:v>
                </c:pt>
                <c:pt idx="839">
                  <c:v>0.385226305475468</c:v>
                </c:pt>
                <c:pt idx="840">
                  <c:v>0.378395486647417</c:v>
                </c:pt>
                <c:pt idx="841">
                  <c:v>0.385226305475468</c:v>
                </c:pt>
                <c:pt idx="842">
                  <c:v>0.378395486647417</c:v>
                </c:pt>
                <c:pt idx="843">
                  <c:v>0.378395486647417</c:v>
                </c:pt>
                <c:pt idx="844">
                  <c:v>0.371564667819367</c:v>
                </c:pt>
                <c:pt idx="845">
                  <c:v>0.378395486647417</c:v>
                </c:pt>
                <c:pt idx="846">
                  <c:v>0.398887943131569</c:v>
                </c:pt>
                <c:pt idx="847">
                  <c:v>0.385226305475468</c:v>
                </c:pt>
                <c:pt idx="848">
                  <c:v>0.378395486647417</c:v>
                </c:pt>
                <c:pt idx="849">
                  <c:v>0.378395486647417</c:v>
                </c:pt>
                <c:pt idx="850">
                  <c:v>0.385226305475468</c:v>
                </c:pt>
                <c:pt idx="851">
                  <c:v>0.378395486647417</c:v>
                </c:pt>
                <c:pt idx="852">
                  <c:v>0.378395486647417</c:v>
                </c:pt>
                <c:pt idx="853">
                  <c:v>0.378395486647417</c:v>
                </c:pt>
                <c:pt idx="854">
                  <c:v>0.371564667819367</c:v>
                </c:pt>
                <c:pt idx="855">
                  <c:v>0.371564667819367</c:v>
                </c:pt>
                <c:pt idx="856">
                  <c:v>0.371564667819367</c:v>
                </c:pt>
                <c:pt idx="857">
                  <c:v>0.392057124303518</c:v>
                </c:pt>
                <c:pt idx="858">
                  <c:v>0.385226305475468</c:v>
                </c:pt>
                <c:pt idx="859">
                  <c:v>0.385226305475468</c:v>
                </c:pt>
                <c:pt idx="860">
                  <c:v>0.378395486647417</c:v>
                </c:pt>
                <c:pt idx="861">
                  <c:v>0.371564667819367</c:v>
                </c:pt>
                <c:pt idx="862">
                  <c:v>0.378395486647417</c:v>
                </c:pt>
                <c:pt idx="863">
                  <c:v>0.378395486647417</c:v>
                </c:pt>
                <c:pt idx="864">
                  <c:v>0.378395486647417</c:v>
                </c:pt>
                <c:pt idx="865">
                  <c:v>0.378395486647417</c:v>
                </c:pt>
                <c:pt idx="866">
                  <c:v>0.378395486647417</c:v>
                </c:pt>
                <c:pt idx="867">
                  <c:v>0.378395486647417</c:v>
                </c:pt>
                <c:pt idx="868">
                  <c:v>0.378395486647417</c:v>
                </c:pt>
                <c:pt idx="869">
                  <c:v>0.378395486647417</c:v>
                </c:pt>
                <c:pt idx="870">
                  <c:v>0.378395486647417</c:v>
                </c:pt>
                <c:pt idx="871">
                  <c:v>0.371564667819367</c:v>
                </c:pt>
                <c:pt idx="872">
                  <c:v>0.371564667819367</c:v>
                </c:pt>
                <c:pt idx="873">
                  <c:v>0.371564667819367</c:v>
                </c:pt>
                <c:pt idx="874">
                  <c:v>0.378395486647417</c:v>
                </c:pt>
                <c:pt idx="875">
                  <c:v>0.378395486647417</c:v>
                </c:pt>
                <c:pt idx="876">
                  <c:v>0.392057124303518</c:v>
                </c:pt>
                <c:pt idx="877">
                  <c:v>0.378395486647417</c:v>
                </c:pt>
                <c:pt idx="878">
                  <c:v>0.371564667819367</c:v>
                </c:pt>
                <c:pt idx="879">
                  <c:v>0.371564667819367</c:v>
                </c:pt>
                <c:pt idx="880">
                  <c:v>0.371564667819367</c:v>
                </c:pt>
                <c:pt idx="881">
                  <c:v>0.371564667819367</c:v>
                </c:pt>
                <c:pt idx="882">
                  <c:v>0.371564667819367</c:v>
                </c:pt>
                <c:pt idx="883">
                  <c:v>0.371564667819367</c:v>
                </c:pt>
                <c:pt idx="884">
                  <c:v>0.371564667819367</c:v>
                </c:pt>
                <c:pt idx="885">
                  <c:v>0.371564667819367</c:v>
                </c:pt>
                <c:pt idx="886">
                  <c:v>0.378395486647417</c:v>
                </c:pt>
                <c:pt idx="887">
                  <c:v>0.371564667819367</c:v>
                </c:pt>
                <c:pt idx="888">
                  <c:v>0.371564667819367</c:v>
                </c:pt>
                <c:pt idx="889">
                  <c:v>0.371564667819367</c:v>
                </c:pt>
                <c:pt idx="890">
                  <c:v>0.378395486647417</c:v>
                </c:pt>
                <c:pt idx="891">
                  <c:v>0.378395486647417</c:v>
                </c:pt>
                <c:pt idx="892">
                  <c:v>0.371564667819367</c:v>
                </c:pt>
                <c:pt idx="893">
                  <c:v>0.364733848991317</c:v>
                </c:pt>
                <c:pt idx="894">
                  <c:v>0.371564667819367</c:v>
                </c:pt>
                <c:pt idx="895">
                  <c:v>0.378395486647417</c:v>
                </c:pt>
                <c:pt idx="896">
                  <c:v>0.371564667819367</c:v>
                </c:pt>
                <c:pt idx="897">
                  <c:v>0.378395486647417</c:v>
                </c:pt>
                <c:pt idx="898">
                  <c:v>0.371564667819367</c:v>
                </c:pt>
                <c:pt idx="899">
                  <c:v>0.371564667819367</c:v>
                </c:pt>
                <c:pt idx="900">
                  <c:v>0.371564667819367</c:v>
                </c:pt>
                <c:pt idx="901">
                  <c:v>0.364733848991317</c:v>
                </c:pt>
                <c:pt idx="902">
                  <c:v>0.378395486647417</c:v>
                </c:pt>
                <c:pt idx="903">
                  <c:v>0.371564667819367</c:v>
                </c:pt>
                <c:pt idx="904">
                  <c:v>0.371564667819367</c:v>
                </c:pt>
                <c:pt idx="905">
                  <c:v>0.371564667819367</c:v>
                </c:pt>
                <c:pt idx="906">
                  <c:v>0.371564667819367</c:v>
                </c:pt>
                <c:pt idx="907">
                  <c:v>0.371564667819367</c:v>
                </c:pt>
                <c:pt idx="908">
                  <c:v>0.371564667819367</c:v>
                </c:pt>
                <c:pt idx="909">
                  <c:v>0.371564667819367</c:v>
                </c:pt>
                <c:pt idx="910">
                  <c:v>0.364733848991317</c:v>
                </c:pt>
                <c:pt idx="911">
                  <c:v>0.364733848991317</c:v>
                </c:pt>
                <c:pt idx="912">
                  <c:v>0.371564667819367</c:v>
                </c:pt>
                <c:pt idx="913">
                  <c:v>0.371564667819367</c:v>
                </c:pt>
                <c:pt idx="914">
                  <c:v>0.378395486647417</c:v>
                </c:pt>
                <c:pt idx="915">
                  <c:v>0.371564667819367</c:v>
                </c:pt>
                <c:pt idx="916">
                  <c:v>0.364733848991317</c:v>
                </c:pt>
                <c:pt idx="917">
                  <c:v>0.364733848991317</c:v>
                </c:pt>
                <c:pt idx="918">
                  <c:v>0.371564667819367</c:v>
                </c:pt>
                <c:pt idx="919">
                  <c:v>0.364733848991317</c:v>
                </c:pt>
                <c:pt idx="920">
                  <c:v>0.364733848991317</c:v>
                </c:pt>
                <c:pt idx="921">
                  <c:v>0.371564667819367</c:v>
                </c:pt>
                <c:pt idx="922">
                  <c:v>0.371564667819367</c:v>
                </c:pt>
                <c:pt idx="923">
                  <c:v>0.371564667819367</c:v>
                </c:pt>
                <c:pt idx="924">
                  <c:v>0.364733848991317</c:v>
                </c:pt>
                <c:pt idx="925">
                  <c:v>0.371564667819367</c:v>
                </c:pt>
                <c:pt idx="926">
                  <c:v>0.371564667819367</c:v>
                </c:pt>
                <c:pt idx="927">
                  <c:v>0.371564667819367</c:v>
                </c:pt>
                <c:pt idx="928">
                  <c:v>0.371564667819367</c:v>
                </c:pt>
                <c:pt idx="929">
                  <c:v>0.364733848991317</c:v>
                </c:pt>
                <c:pt idx="930">
                  <c:v>0.364733848991317</c:v>
                </c:pt>
                <c:pt idx="931">
                  <c:v>0.371564667819367</c:v>
                </c:pt>
                <c:pt idx="932">
                  <c:v>0.364733848991317</c:v>
                </c:pt>
                <c:pt idx="933">
                  <c:v>0.371564667819367</c:v>
                </c:pt>
                <c:pt idx="934">
                  <c:v>0.371564667819367</c:v>
                </c:pt>
                <c:pt idx="935">
                  <c:v>0.378395486647417</c:v>
                </c:pt>
                <c:pt idx="936">
                  <c:v>0.385226305475468</c:v>
                </c:pt>
                <c:pt idx="937">
                  <c:v>0.378395486647417</c:v>
                </c:pt>
                <c:pt idx="938">
                  <c:v>0.378395486647417</c:v>
                </c:pt>
                <c:pt idx="939">
                  <c:v>0.378395486647417</c:v>
                </c:pt>
                <c:pt idx="940">
                  <c:v>0.371564667819367</c:v>
                </c:pt>
                <c:pt idx="941">
                  <c:v>0.371564667819367</c:v>
                </c:pt>
                <c:pt idx="942">
                  <c:v>0.385226305475468</c:v>
                </c:pt>
                <c:pt idx="943">
                  <c:v>0.378395486647417</c:v>
                </c:pt>
                <c:pt idx="944">
                  <c:v>0.371564667819367</c:v>
                </c:pt>
                <c:pt idx="945">
                  <c:v>0.378395486647417</c:v>
                </c:pt>
                <c:pt idx="946">
                  <c:v>0.378395486647417</c:v>
                </c:pt>
                <c:pt idx="947">
                  <c:v>0.378395486647417</c:v>
                </c:pt>
                <c:pt idx="948">
                  <c:v>0.385226305475468</c:v>
                </c:pt>
                <c:pt idx="949">
                  <c:v>0.378395486647417</c:v>
                </c:pt>
                <c:pt idx="950">
                  <c:v>0.371564667819367</c:v>
                </c:pt>
                <c:pt idx="951">
                  <c:v>0.371564667819367</c:v>
                </c:pt>
                <c:pt idx="952">
                  <c:v>0.371564667819367</c:v>
                </c:pt>
                <c:pt idx="953">
                  <c:v>0.378395486647417</c:v>
                </c:pt>
                <c:pt idx="954">
                  <c:v>0.378395486647417</c:v>
                </c:pt>
                <c:pt idx="955">
                  <c:v>0.378395486647417</c:v>
                </c:pt>
                <c:pt idx="956">
                  <c:v>0.378395486647417</c:v>
                </c:pt>
                <c:pt idx="957">
                  <c:v>0.371564667819367</c:v>
                </c:pt>
                <c:pt idx="958">
                  <c:v>0.371564667819367</c:v>
                </c:pt>
                <c:pt idx="959">
                  <c:v>0.371564667819367</c:v>
                </c:pt>
                <c:pt idx="960">
                  <c:v>0.371564667819367</c:v>
                </c:pt>
                <c:pt idx="961">
                  <c:v>0.378395486647417</c:v>
                </c:pt>
                <c:pt idx="962">
                  <c:v>0.378395486647417</c:v>
                </c:pt>
                <c:pt idx="963">
                  <c:v>0.392057124303518</c:v>
                </c:pt>
                <c:pt idx="964">
                  <c:v>0.385226305475468</c:v>
                </c:pt>
                <c:pt idx="965">
                  <c:v>0.385226305475468</c:v>
                </c:pt>
                <c:pt idx="966">
                  <c:v>0.385226305475468</c:v>
                </c:pt>
                <c:pt idx="967">
                  <c:v>0.385226305475468</c:v>
                </c:pt>
                <c:pt idx="968">
                  <c:v>0.378395486647417</c:v>
                </c:pt>
                <c:pt idx="969">
                  <c:v>0.385226305475468</c:v>
                </c:pt>
                <c:pt idx="970">
                  <c:v>0.392057124303518</c:v>
                </c:pt>
                <c:pt idx="971">
                  <c:v>0.392057124303518</c:v>
                </c:pt>
                <c:pt idx="972">
                  <c:v>0.385226305475468</c:v>
                </c:pt>
                <c:pt idx="973">
                  <c:v>0.385226305475468</c:v>
                </c:pt>
                <c:pt idx="974">
                  <c:v>0.378395486647417</c:v>
                </c:pt>
                <c:pt idx="975">
                  <c:v>0.385226305475468</c:v>
                </c:pt>
                <c:pt idx="976">
                  <c:v>0.392057124303518</c:v>
                </c:pt>
                <c:pt idx="977">
                  <c:v>0.385226305475468</c:v>
                </c:pt>
                <c:pt idx="978">
                  <c:v>0.378395486647417</c:v>
                </c:pt>
                <c:pt idx="979">
                  <c:v>0.378395486647417</c:v>
                </c:pt>
                <c:pt idx="980">
                  <c:v>0.378395486647417</c:v>
                </c:pt>
                <c:pt idx="981">
                  <c:v>0.385226305475468</c:v>
                </c:pt>
                <c:pt idx="982">
                  <c:v>0.392057124303518</c:v>
                </c:pt>
                <c:pt idx="983">
                  <c:v>0.385226305475468</c:v>
                </c:pt>
                <c:pt idx="984">
                  <c:v>0.385226305475468</c:v>
                </c:pt>
                <c:pt idx="985">
                  <c:v>0.385226305475468</c:v>
                </c:pt>
                <c:pt idx="986">
                  <c:v>0.378395486647417</c:v>
                </c:pt>
                <c:pt idx="987">
                  <c:v>0.378395486647417</c:v>
                </c:pt>
                <c:pt idx="988">
                  <c:v>0.385226305475468</c:v>
                </c:pt>
                <c:pt idx="989">
                  <c:v>0.385226305475468</c:v>
                </c:pt>
                <c:pt idx="990">
                  <c:v>0.392057124303518</c:v>
                </c:pt>
                <c:pt idx="991">
                  <c:v>0.392057124303518</c:v>
                </c:pt>
                <c:pt idx="992">
                  <c:v>0.392057124303518</c:v>
                </c:pt>
                <c:pt idx="993">
                  <c:v>0.392057124303518</c:v>
                </c:pt>
                <c:pt idx="994">
                  <c:v>0.392057124303518</c:v>
                </c:pt>
                <c:pt idx="995">
                  <c:v>0.392057124303518</c:v>
                </c:pt>
                <c:pt idx="996">
                  <c:v>0.398887943131569</c:v>
                </c:pt>
                <c:pt idx="997">
                  <c:v>0.398887943131569</c:v>
                </c:pt>
                <c:pt idx="998">
                  <c:v>0.392057124303518</c:v>
                </c:pt>
                <c:pt idx="999">
                  <c:v>0.392057124303518</c:v>
                </c:pt>
                <c:pt idx="1000">
                  <c:v>0.385226305475468</c:v>
                </c:pt>
                <c:pt idx="1001">
                  <c:v>0.392057124303518</c:v>
                </c:pt>
                <c:pt idx="1002">
                  <c:v>0.385226305475468</c:v>
                </c:pt>
                <c:pt idx="1003">
                  <c:v>0.385226305475468</c:v>
                </c:pt>
                <c:pt idx="1004">
                  <c:v>0.392057124303518</c:v>
                </c:pt>
                <c:pt idx="1005">
                  <c:v>0.392057124303518</c:v>
                </c:pt>
                <c:pt idx="1006">
                  <c:v>0.385226305475468</c:v>
                </c:pt>
                <c:pt idx="1007">
                  <c:v>0.385226305475468</c:v>
                </c:pt>
                <c:pt idx="1008">
                  <c:v>0.392057124303518</c:v>
                </c:pt>
                <c:pt idx="1009">
                  <c:v>0.392057124303518</c:v>
                </c:pt>
                <c:pt idx="1010">
                  <c:v>0.392057124303518</c:v>
                </c:pt>
                <c:pt idx="1011">
                  <c:v>0.392057124303518</c:v>
                </c:pt>
                <c:pt idx="1012">
                  <c:v>0.385226305475468</c:v>
                </c:pt>
                <c:pt idx="1013">
                  <c:v>0.385226305475468</c:v>
                </c:pt>
                <c:pt idx="1014">
                  <c:v>0.398887943131569</c:v>
                </c:pt>
                <c:pt idx="1015">
                  <c:v>0.392057124303518</c:v>
                </c:pt>
                <c:pt idx="1016">
                  <c:v>0.385226305475468</c:v>
                </c:pt>
                <c:pt idx="1017">
                  <c:v>0.378395486647417</c:v>
                </c:pt>
                <c:pt idx="1018">
                  <c:v>0.385226305475468</c:v>
                </c:pt>
                <c:pt idx="1019">
                  <c:v>0.385226305475468</c:v>
                </c:pt>
                <c:pt idx="1020">
                  <c:v>0.398887943131569</c:v>
                </c:pt>
                <c:pt idx="1021">
                  <c:v>0.392057124303518</c:v>
                </c:pt>
                <c:pt idx="1022">
                  <c:v>0.385226305475468</c:v>
                </c:pt>
                <c:pt idx="1023">
                  <c:v>0.392057124303518</c:v>
                </c:pt>
                <c:pt idx="1024">
                  <c:v>0.392057124303518</c:v>
                </c:pt>
                <c:pt idx="1025">
                  <c:v>0.385226305475468</c:v>
                </c:pt>
                <c:pt idx="1026">
                  <c:v>0.398887943131569</c:v>
                </c:pt>
                <c:pt idx="1027">
                  <c:v>0.398887943131569</c:v>
                </c:pt>
                <c:pt idx="1028">
                  <c:v>0.392057124303518</c:v>
                </c:pt>
                <c:pt idx="1029">
                  <c:v>0.392057124303518</c:v>
                </c:pt>
                <c:pt idx="1030">
                  <c:v>0.392057124303518</c:v>
                </c:pt>
                <c:pt idx="1031">
                  <c:v>0.392057124303518</c:v>
                </c:pt>
                <c:pt idx="1032">
                  <c:v>0.385226305475468</c:v>
                </c:pt>
                <c:pt idx="1033">
                  <c:v>0.385226305475468</c:v>
                </c:pt>
                <c:pt idx="1034">
                  <c:v>0.392057124303518</c:v>
                </c:pt>
                <c:pt idx="1035">
                  <c:v>0.392057124303518</c:v>
                </c:pt>
                <c:pt idx="1036">
                  <c:v>0.392057124303518</c:v>
                </c:pt>
                <c:pt idx="1037">
                  <c:v>0.385226305475468</c:v>
                </c:pt>
                <c:pt idx="1038">
                  <c:v>0.385226305475468</c:v>
                </c:pt>
                <c:pt idx="1039">
                  <c:v>0.392057124303518</c:v>
                </c:pt>
                <c:pt idx="1040">
                  <c:v>0.385226305475468</c:v>
                </c:pt>
                <c:pt idx="1041">
                  <c:v>0.385226305475468</c:v>
                </c:pt>
                <c:pt idx="1042">
                  <c:v>0.392057124303518</c:v>
                </c:pt>
                <c:pt idx="1043">
                  <c:v>0.385226305475468</c:v>
                </c:pt>
                <c:pt idx="1044">
                  <c:v>0.385226305475468</c:v>
                </c:pt>
                <c:pt idx="1045">
                  <c:v>0.385226305475468</c:v>
                </c:pt>
                <c:pt idx="1046">
                  <c:v>0.392057124303518</c:v>
                </c:pt>
                <c:pt idx="1047">
                  <c:v>0.392057124303518</c:v>
                </c:pt>
                <c:pt idx="1048">
                  <c:v>0.385226305475468</c:v>
                </c:pt>
                <c:pt idx="1049">
                  <c:v>0.392057124303518</c:v>
                </c:pt>
                <c:pt idx="1050">
                  <c:v>0.385226305475468</c:v>
                </c:pt>
                <c:pt idx="1051">
                  <c:v>0.385226305475468</c:v>
                </c:pt>
                <c:pt idx="1052">
                  <c:v>0.385226305475468</c:v>
                </c:pt>
                <c:pt idx="1053">
                  <c:v>0.385226305475468</c:v>
                </c:pt>
                <c:pt idx="1054">
                  <c:v>0.385226305475468</c:v>
                </c:pt>
                <c:pt idx="1055">
                  <c:v>0.385226305475468</c:v>
                </c:pt>
                <c:pt idx="1056">
                  <c:v>0.385226305475468</c:v>
                </c:pt>
                <c:pt idx="1057">
                  <c:v>0.378395486647417</c:v>
                </c:pt>
                <c:pt idx="1058">
                  <c:v>0.392057124303518</c:v>
                </c:pt>
                <c:pt idx="1059">
                  <c:v>0.398887943131569</c:v>
                </c:pt>
                <c:pt idx="1060">
                  <c:v>0.385226305475468</c:v>
                </c:pt>
                <c:pt idx="1061">
                  <c:v>0.385226305475468</c:v>
                </c:pt>
                <c:pt idx="1062">
                  <c:v>0.385226305475468</c:v>
                </c:pt>
                <c:pt idx="1063">
                  <c:v>0.392057124303518</c:v>
                </c:pt>
                <c:pt idx="1064">
                  <c:v>0.385226305475468</c:v>
                </c:pt>
                <c:pt idx="1065">
                  <c:v>0.385226305475468</c:v>
                </c:pt>
                <c:pt idx="1066">
                  <c:v>0.378395486647417</c:v>
                </c:pt>
                <c:pt idx="1067">
                  <c:v>0.378395486647417</c:v>
                </c:pt>
                <c:pt idx="1068">
                  <c:v>0.378395486647417</c:v>
                </c:pt>
                <c:pt idx="1069">
                  <c:v>0.385226305475468</c:v>
                </c:pt>
                <c:pt idx="1070">
                  <c:v>0.385226305475468</c:v>
                </c:pt>
                <c:pt idx="1071">
                  <c:v>0.385226305475468</c:v>
                </c:pt>
                <c:pt idx="1072">
                  <c:v>0.385226305475468</c:v>
                </c:pt>
                <c:pt idx="1073">
                  <c:v>0.385226305475468</c:v>
                </c:pt>
                <c:pt idx="1074">
                  <c:v>0.378395486647417</c:v>
                </c:pt>
                <c:pt idx="1075">
                  <c:v>0.385226305475468</c:v>
                </c:pt>
                <c:pt idx="1076">
                  <c:v>0.385226305475468</c:v>
                </c:pt>
                <c:pt idx="1077">
                  <c:v>0.378395486647417</c:v>
                </c:pt>
                <c:pt idx="1078">
                  <c:v>0.378395486647417</c:v>
                </c:pt>
                <c:pt idx="1079">
                  <c:v>0.378395486647417</c:v>
                </c:pt>
                <c:pt idx="1080">
                  <c:v>0.385226305475468</c:v>
                </c:pt>
                <c:pt idx="1081">
                  <c:v>0.385226305475468</c:v>
                </c:pt>
                <c:pt idx="1082">
                  <c:v>0.378395486647417</c:v>
                </c:pt>
                <c:pt idx="1083">
                  <c:v>0.378395486647417</c:v>
                </c:pt>
                <c:pt idx="1084">
                  <c:v>0.385226305475468</c:v>
                </c:pt>
                <c:pt idx="1085">
                  <c:v>0.378395486647417</c:v>
                </c:pt>
                <c:pt idx="1086">
                  <c:v>0.385226305475468</c:v>
                </c:pt>
                <c:pt idx="1087">
                  <c:v>0.378395486647417</c:v>
                </c:pt>
                <c:pt idx="1088">
                  <c:v>0.378395486647417</c:v>
                </c:pt>
                <c:pt idx="1089">
                  <c:v>0.371564667819367</c:v>
                </c:pt>
                <c:pt idx="1090">
                  <c:v>0.378395486647417</c:v>
                </c:pt>
                <c:pt idx="1091">
                  <c:v>0.385226305475468</c:v>
                </c:pt>
                <c:pt idx="1092">
                  <c:v>0.378395486647417</c:v>
                </c:pt>
                <c:pt idx="1093">
                  <c:v>0.378395486647417</c:v>
                </c:pt>
                <c:pt idx="1094">
                  <c:v>0.385226305475468</c:v>
                </c:pt>
                <c:pt idx="1095">
                  <c:v>0.371564667819367</c:v>
                </c:pt>
                <c:pt idx="1096">
                  <c:v>0.385226305475468</c:v>
                </c:pt>
                <c:pt idx="1097">
                  <c:v>0.392057124303518</c:v>
                </c:pt>
                <c:pt idx="1098">
                  <c:v>0.385226305475468</c:v>
                </c:pt>
                <c:pt idx="1099">
                  <c:v>0.392057124303518</c:v>
                </c:pt>
                <c:pt idx="1100">
                  <c:v>0.392057124303518</c:v>
                </c:pt>
                <c:pt idx="1101">
                  <c:v>0.412549580787669</c:v>
                </c:pt>
                <c:pt idx="1102">
                  <c:v>0.398887943131569</c:v>
                </c:pt>
                <c:pt idx="1103">
                  <c:v>0.392057124303518</c:v>
                </c:pt>
                <c:pt idx="1104">
                  <c:v>0.385226305475468</c:v>
                </c:pt>
                <c:pt idx="1105">
                  <c:v>0.385226305475468</c:v>
                </c:pt>
                <c:pt idx="1106">
                  <c:v>0.398887943131569</c:v>
                </c:pt>
                <c:pt idx="1107">
                  <c:v>0.405718761959619</c:v>
                </c:pt>
                <c:pt idx="1108">
                  <c:v>0.398887943131569</c:v>
                </c:pt>
                <c:pt idx="1109">
                  <c:v>0.392057124303518</c:v>
                </c:pt>
                <c:pt idx="1110">
                  <c:v>0.392057124303518</c:v>
                </c:pt>
                <c:pt idx="1111">
                  <c:v>0.385226305475468</c:v>
                </c:pt>
                <c:pt idx="1112">
                  <c:v>0.378395486647417</c:v>
                </c:pt>
                <c:pt idx="1113">
                  <c:v>0.385226305475468</c:v>
                </c:pt>
                <c:pt idx="1114">
                  <c:v>0.392057124303518</c:v>
                </c:pt>
                <c:pt idx="1115">
                  <c:v>0.385226305475468</c:v>
                </c:pt>
                <c:pt idx="1116">
                  <c:v>0.385226305475468</c:v>
                </c:pt>
                <c:pt idx="1117">
                  <c:v>0.385226305475468</c:v>
                </c:pt>
                <c:pt idx="1118">
                  <c:v>0.385226305475468</c:v>
                </c:pt>
                <c:pt idx="1119">
                  <c:v>0.392057124303518</c:v>
                </c:pt>
                <c:pt idx="1120">
                  <c:v>0.392057124303518</c:v>
                </c:pt>
                <c:pt idx="1121">
                  <c:v>0.385226305475468</c:v>
                </c:pt>
                <c:pt idx="1122">
                  <c:v>0.378395486647417</c:v>
                </c:pt>
                <c:pt idx="1123">
                  <c:v>0.385226305475468</c:v>
                </c:pt>
                <c:pt idx="1124">
                  <c:v>0.385226305475468</c:v>
                </c:pt>
                <c:pt idx="1125">
                  <c:v>0.385226305475468</c:v>
                </c:pt>
                <c:pt idx="1126">
                  <c:v>0.385226305475468</c:v>
                </c:pt>
                <c:pt idx="1127">
                  <c:v>0.385226305475468</c:v>
                </c:pt>
                <c:pt idx="1128">
                  <c:v>0.398887943131569</c:v>
                </c:pt>
                <c:pt idx="1129">
                  <c:v>0.392057124303518</c:v>
                </c:pt>
                <c:pt idx="1130">
                  <c:v>0.392057124303518</c:v>
                </c:pt>
                <c:pt idx="1131">
                  <c:v>0.392057124303518</c:v>
                </c:pt>
                <c:pt idx="1132">
                  <c:v>0.392057124303518</c:v>
                </c:pt>
                <c:pt idx="1133">
                  <c:v>0.392057124303518</c:v>
                </c:pt>
                <c:pt idx="1134">
                  <c:v>0.392057124303518</c:v>
                </c:pt>
                <c:pt idx="1135">
                  <c:v>0.398887943131569</c:v>
                </c:pt>
                <c:pt idx="1136">
                  <c:v>0.392057124303518</c:v>
                </c:pt>
                <c:pt idx="1137">
                  <c:v>0.392057124303518</c:v>
                </c:pt>
                <c:pt idx="1138">
                  <c:v>0.392057124303518</c:v>
                </c:pt>
                <c:pt idx="1139">
                  <c:v>0.392057124303518</c:v>
                </c:pt>
                <c:pt idx="1140">
                  <c:v>0.392057124303518</c:v>
                </c:pt>
                <c:pt idx="1141">
                  <c:v>0.392057124303518</c:v>
                </c:pt>
                <c:pt idx="1142">
                  <c:v>0.392057124303518</c:v>
                </c:pt>
                <c:pt idx="1143">
                  <c:v>0.392057124303518</c:v>
                </c:pt>
                <c:pt idx="1144">
                  <c:v>0.385226305475468</c:v>
                </c:pt>
                <c:pt idx="1145">
                  <c:v>0.392057124303518</c:v>
                </c:pt>
                <c:pt idx="1146">
                  <c:v>0.392057124303518</c:v>
                </c:pt>
                <c:pt idx="1147">
                  <c:v>0.392057124303518</c:v>
                </c:pt>
                <c:pt idx="1148">
                  <c:v>0.378395486647417</c:v>
                </c:pt>
                <c:pt idx="1149">
                  <c:v>0.392057124303518</c:v>
                </c:pt>
                <c:pt idx="1150">
                  <c:v>0.392057124303518</c:v>
                </c:pt>
                <c:pt idx="1151">
                  <c:v>0.392057124303518</c:v>
                </c:pt>
                <c:pt idx="1152">
                  <c:v>0.392057124303518</c:v>
                </c:pt>
                <c:pt idx="1153">
                  <c:v>0.392057124303518</c:v>
                </c:pt>
                <c:pt idx="1154">
                  <c:v>0.385226305475468</c:v>
                </c:pt>
                <c:pt idx="1155">
                  <c:v>0.378395486647417</c:v>
                </c:pt>
                <c:pt idx="1156">
                  <c:v>0.385226305475468</c:v>
                </c:pt>
                <c:pt idx="1157">
                  <c:v>0.398887943131569</c:v>
                </c:pt>
                <c:pt idx="1158">
                  <c:v>0.398887943131569</c:v>
                </c:pt>
                <c:pt idx="1159">
                  <c:v>0.398887943131569</c:v>
                </c:pt>
                <c:pt idx="1160">
                  <c:v>0.398887943131569</c:v>
                </c:pt>
                <c:pt idx="1161">
                  <c:v>0.392057124303518</c:v>
                </c:pt>
                <c:pt idx="1162">
                  <c:v>0.398887943131569</c:v>
                </c:pt>
                <c:pt idx="1163">
                  <c:v>0.398887943131569</c:v>
                </c:pt>
                <c:pt idx="1164">
                  <c:v>0.398887943131569</c:v>
                </c:pt>
                <c:pt idx="1165">
                  <c:v>0.398887943131569</c:v>
                </c:pt>
                <c:pt idx="1166">
                  <c:v>0.398887943131569</c:v>
                </c:pt>
                <c:pt idx="1167">
                  <c:v>0.398887943131569</c:v>
                </c:pt>
                <c:pt idx="1168">
                  <c:v>0.398887943131569</c:v>
                </c:pt>
                <c:pt idx="1169">
                  <c:v>0.405718761959619</c:v>
                </c:pt>
                <c:pt idx="1170">
                  <c:v>0.398887943131569</c:v>
                </c:pt>
                <c:pt idx="1171">
                  <c:v>0.392057124303518</c:v>
                </c:pt>
                <c:pt idx="1172">
                  <c:v>0.392057124303518</c:v>
                </c:pt>
                <c:pt idx="1173">
                  <c:v>0.385226305475468</c:v>
                </c:pt>
                <c:pt idx="1174">
                  <c:v>0.392057124303518</c:v>
                </c:pt>
                <c:pt idx="1175">
                  <c:v>0.392057124303518</c:v>
                </c:pt>
                <c:pt idx="1176">
                  <c:v>0.392057124303518</c:v>
                </c:pt>
                <c:pt idx="1177">
                  <c:v>0.385226305475468</c:v>
                </c:pt>
                <c:pt idx="1178">
                  <c:v>0.392057124303518</c:v>
                </c:pt>
                <c:pt idx="1179">
                  <c:v>0.392057124303518</c:v>
                </c:pt>
                <c:pt idx="1180">
                  <c:v>0.392057124303518</c:v>
                </c:pt>
                <c:pt idx="1181">
                  <c:v>0.392057124303518</c:v>
                </c:pt>
                <c:pt idx="1182">
                  <c:v>0.385226305475468</c:v>
                </c:pt>
                <c:pt idx="1183">
                  <c:v>0.392057124303518</c:v>
                </c:pt>
                <c:pt idx="1184">
                  <c:v>0.385226305475468</c:v>
                </c:pt>
                <c:pt idx="1185">
                  <c:v>0.385226305475468</c:v>
                </c:pt>
                <c:pt idx="1186">
                  <c:v>0.392057124303518</c:v>
                </c:pt>
                <c:pt idx="1187">
                  <c:v>0.392057124303518</c:v>
                </c:pt>
                <c:pt idx="1188">
                  <c:v>0.392057124303518</c:v>
                </c:pt>
                <c:pt idx="1189">
                  <c:v>0.392057124303518</c:v>
                </c:pt>
                <c:pt idx="1190">
                  <c:v>0.392057124303518</c:v>
                </c:pt>
                <c:pt idx="1191">
                  <c:v>0.392057124303518</c:v>
                </c:pt>
                <c:pt idx="1192">
                  <c:v>0.392057124303518</c:v>
                </c:pt>
                <c:pt idx="1193">
                  <c:v>0.392057124303518</c:v>
                </c:pt>
                <c:pt idx="1194">
                  <c:v>0.392057124303518</c:v>
                </c:pt>
                <c:pt idx="1195">
                  <c:v>0.392057124303518</c:v>
                </c:pt>
                <c:pt idx="1196">
                  <c:v>0.385226305475468</c:v>
                </c:pt>
                <c:pt idx="1197">
                  <c:v>0.385226305475468</c:v>
                </c:pt>
                <c:pt idx="1198">
                  <c:v>0.385226305475468</c:v>
                </c:pt>
                <c:pt idx="1199">
                  <c:v>0.392057124303518</c:v>
                </c:pt>
                <c:pt idx="1200">
                  <c:v>0.392057124303518</c:v>
                </c:pt>
                <c:pt idx="1201">
                  <c:v>0.398887943131569</c:v>
                </c:pt>
                <c:pt idx="1202">
                  <c:v>0.398887943131569</c:v>
                </c:pt>
                <c:pt idx="1203">
                  <c:v>0.398887943131569</c:v>
                </c:pt>
                <c:pt idx="1204">
                  <c:v>0.398887943131569</c:v>
                </c:pt>
                <c:pt idx="1205">
                  <c:v>0.392057124303518</c:v>
                </c:pt>
                <c:pt idx="1206">
                  <c:v>0.392057124303518</c:v>
                </c:pt>
                <c:pt idx="1207">
                  <c:v>0.398887943131569</c:v>
                </c:pt>
                <c:pt idx="1208">
                  <c:v>0.392057124303518</c:v>
                </c:pt>
                <c:pt idx="1209">
                  <c:v>0.392057124303518</c:v>
                </c:pt>
                <c:pt idx="1210">
                  <c:v>0.392057124303518</c:v>
                </c:pt>
                <c:pt idx="1211">
                  <c:v>0.392057124303518</c:v>
                </c:pt>
                <c:pt idx="1212">
                  <c:v>0.392057124303518</c:v>
                </c:pt>
                <c:pt idx="1213">
                  <c:v>0.385226305475468</c:v>
                </c:pt>
                <c:pt idx="1214">
                  <c:v>0.392057124303518</c:v>
                </c:pt>
                <c:pt idx="1215">
                  <c:v>0.392057124303518</c:v>
                </c:pt>
                <c:pt idx="1216">
                  <c:v>0.385226305475468</c:v>
                </c:pt>
                <c:pt idx="1217">
                  <c:v>0.392057124303518</c:v>
                </c:pt>
                <c:pt idx="1218">
                  <c:v>0.385226305475468</c:v>
                </c:pt>
                <c:pt idx="1219">
                  <c:v>0.385226305475468</c:v>
                </c:pt>
                <c:pt idx="1220">
                  <c:v>0.378395486647417</c:v>
                </c:pt>
                <c:pt idx="1221">
                  <c:v>0.378395486647417</c:v>
                </c:pt>
                <c:pt idx="1222">
                  <c:v>0.378395486647417</c:v>
                </c:pt>
                <c:pt idx="1223">
                  <c:v>0.385226305475468</c:v>
                </c:pt>
                <c:pt idx="1224">
                  <c:v>0.385226305475468</c:v>
                </c:pt>
                <c:pt idx="1225">
                  <c:v>0.385226305475468</c:v>
                </c:pt>
                <c:pt idx="1226">
                  <c:v>0.385226305475468</c:v>
                </c:pt>
                <c:pt idx="1227">
                  <c:v>0.385226305475468</c:v>
                </c:pt>
                <c:pt idx="1228">
                  <c:v>0.392057124303518</c:v>
                </c:pt>
                <c:pt idx="1229">
                  <c:v>0.385226305475468</c:v>
                </c:pt>
                <c:pt idx="1230">
                  <c:v>0.385226305475468</c:v>
                </c:pt>
                <c:pt idx="1231">
                  <c:v>0.385226305475468</c:v>
                </c:pt>
                <c:pt idx="1232">
                  <c:v>0.392057124303518</c:v>
                </c:pt>
                <c:pt idx="1233">
                  <c:v>0.392057124303518</c:v>
                </c:pt>
                <c:pt idx="1234">
                  <c:v>0.392057124303518</c:v>
                </c:pt>
                <c:pt idx="1235">
                  <c:v>0.385226305475468</c:v>
                </c:pt>
                <c:pt idx="1236">
                  <c:v>0.385226305475468</c:v>
                </c:pt>
                <c:pt idx="1237">
                  <c:v>0.398887943131569</c:v>
                </c:pt>
                <c:pt idx="1238">
                  <c:v>0.392057124303518</c:v>
                </c:pt>
                <c:pt idx="1239">
                  <c:v>0.392057124303518</c:v>
                </c:pt>
                <c:pt idx="1240">
                  <c:v>0.392057124303518</c:v>
                </c:pt>
                <c:pt idx="1241">
                  <c:v>0.392057124303518</c:v>
                </c:pt>
                <c:pt idx="1242">
                  <c:v>0.392057124303518</c:v>
                </c:pt>
                <c:pt idx="1243">
                  <c:v>0.392057124303518</c:v>
                </c:pt>
                <c:pt idx="1244">
                  <c:v>0.392057124303518</c:v>
                </c:pt>
                <c:pt idx="1245">
                  <c:v>0.385226305475468</c:v>
                </c:pt>
                <c:pt idx="1246">
                  <c:v>0.385226305475468</c:v>
                </c:pt>
                <c:pt idx="1247">
                  <c:v>0.385226305475468</c:v>
                </c:pt>
                <c:pt idx="1248">
                  <c:v>0.385226305475468</c:v>
                </c:pt>
                <c:pt idx="1249">
                  <c:v>0.385226305475468</c:v>
                </c:pt>
                <c:pt idx="1250">
                  <c:v>0.378395486647417</c:v>
                </c:pt>
                <c:pt idx="1251">
                  <c:v>0.378395486647417</c:v>
                </c:pt>
                <c:pt idx="1252">
                  <c:v>0.385226305475468</c:v>
                </c:pt>
                <c:pt idx="1253">
                  <c:v>0.385226305475468</c:v>
                </c:pt>
                <c:pt idx="1254">
                  <c:v>0.385226305475468</c:v>
                </c:pt>
                <c:pt idx="1255">
                  <c:v>0.378395486647417</c:v>
                </c:pt>
                <c:pt idx="1256">
                  <c:v>0.392057124303518</c:v>
                </c:pt>
                <c:pt idx="1257">
                  <c:v>0.385226305475468</c:v>
                </c:pt>
                <c:pt idx="1258">
                  <c:v>0.378395486647417</c:v>
                </c:pt>
                <c:pt idx="1259">
                  <c:v>0.385226305475468</c:v>
                </c:pt>
                <c:pt idx="1260">
                  <c:v>0.385226305475468</c:v>
                </c:pt>
                <c:pt idx="1261">
                  <c:v>0.385226305475468</c:v>
                </c:pt>
                <c:pt idx="1262">
                  <c:v>0.392057124303518</c:v>
                </c:pt>
                <c:pt idx="1263">
                  <c:v>0.392057124303518</c:v>
                </c:pt>
                <c:pt idx="1264">
                  <c:v>0.398887943131569</c:v>
                </c:pt>
                <c:pt idx="1265">
                  <c:v>0.385226305475468</c:v>
                </c:pt>
                <c:pt idx="1266">
                  <c:v>0.385226305475468</c:v>
                </c:pt>
                <c:pt idx="1267">
                  <c:v>0.392057124303518</c:v>
                </c:pt>
                <c:pt idx="1268">
                  <c:v>0.392057124303518</c:v>
                </c:pt>
                <c:pt idx="1269">
                  <c:v>0.392057124303518</c:v>
                </c:pt>
                <c:pt idx="1270">
                  <c:v>0.392057124303518</c:v>
                </c:pt>
                <c:pt idx="1271">
                  <c:v>0.385226305475468</c:v>
                </c:pt>
                <c:pt idx="1272">
                  <c:v>0.392057124303518</c:v>
                </c:pt>
                <c:pt idx="1273">
                  <c:v>0.392057124303518</c:v>
                </c:pt>
                <c:pt idx="1274">
                  <c:v>0.392057124303518</c:v>
                </c:pt>
                <c:pt idx="1275">
                  <c:v>0.392057124303518</c:v>
                </c:pt>
                <c:pt idx="1276">
                  <c:v>0.392057124303518</c:v>
                </c:pt>
                <c:pt idx="1277">
                  <c:v>0.392057124303518</c:v>
                </c:pt>
                <c:pt idx="1278">
                  <c:v>0.392057124303518</c:v>
                </c:pt>
                <c:pt idx="1279">
                  <c:v>0.398887943131569</c:v>
                </c:pt>
                <c:pt idx="1280">
                  <c:v>0.392057124303518</c:v>
                </c:pt>
                <c:pt idx="1281">
                  <c:v>0.385226305475468</c:v>
                </c:pt>
                <c:pt idx="1282">
                  <c:v>0.385226305475468</c:v>
                </c:pt>
                <c:pt idx="1283">
                  <c:v>0.392057124303518</c:v>
                </c:pt>
                <c:pt idx="1284">
                  <c:v>0.385226305475468</c:v>
                </c:pt>
                <c:pt idx="1285">
                  <c:v>0.398887943131569</c:v>
                </c:pt>
                <c:pt idx="1286">
                  <c:v>0.392057124303518</c:v>
                </c:pt>
                <c:pt idx="1287">
                  <c:v>0.392057124303518</c:v>
                </c:pt>
                <c:pt idx="1288">
                  <c:v>0.385226305475468</c:v>
                </c:pt>
                <c:pt idx="1289">
                  <c:v>0.398887943131569</c:v>
                </c:pt>
                <c:pt idx="1290">
                  <c:v>0.41938039961572</c:v>
                </c:pt>
                <c:pt idx="1291">
                  <c:v>0.405718761959619</c:v>
                </c:pt>
                <c:pt idx="1292">
                  <c:v>0.398887943131569</c:v>
                </c:pt>
                <c:pt idx="1293">
                  <c:v>0.398887943131569</c:v>
                </c:pt>
                <c:pt idx="1294">
                  <c:v>0.405718761959619</c:v>
                </c:pt>
                <c:pt idx="1295">
                  <c:v>0.398887943131569</c:v>
                </c:pt>
                <c:pt idx="1296">
                  <c:v>0.398887943131569</c:v>
                </c:pt>
                <c:pt idx="1297">
                  <c:v>0.392057124303518</c:v>
                </c:pt>
                <c:pt idx="1298">
                  <c:v>0.392057124303518</c:v>
                </c:pt>
                <c:pt idx="1299">
                  <c:v>0.398887943131569</c:v>
                </c:pt>
                <c:pt idx="1300">
                  <c:v>0.398887943131569</c:v>
                </c:pt>
                <c:pt idx="1301">
                  <c:v>0.405718761959619</c:v>
                </c:pt>
                <c:pt idx="1302">
                  <c:v>0.398887943131569</c:v>
                </c:pt>
                <c:pt idx="1303">
                  <c:v>0.398887943131569</c:v>
                </c:pt>
                <c:pt idx="1304">
                  <c:v>0.405718761959619</c:v>
                </c:pt>
                <c:pt idx="1305">
                  <c:v>0.405718761959619</c:v>
                </c:pt>
                <c:pt idx="1306">
                  <c:v>0.405718761959619</c:v>
                </c:pt>
                <c:pt idx="1307">
                  <c:v>0.405718761959619</c:v>
                </c:pt>
                <c:pt idx="1308">
                  <c:v>0.405718761959619</c:v>
                </c:pt>
                <c:pt idx="1309">
                  <c:v>0.398887943131569</c:v>
                </c:pt>
                <c:pt idx="1310">
                  <c:v>0.398887943131569</c:v>
                </c:pt>
                <c:pt idx="1311">
                  <c:v>0.398887943131569</c:v>
                </c:pt>
                <c:pt idx="1312">
                  <c:v>0.398887943131569</c:v>
                </c:pt>
                <c:pt idx="1313">
                  <c:v>0.398887943131569</c:v>
                </c:pt>
                <c:pt idx="1314">
                  <c:v>0.398887943131569</c:v>
                </c:pt>
                <c:pt idx="1315">
                  <c:v>0.405718761959619</c:v>
                </c:pt>
                <c:pt idx="1316">
                  <c:v>0.405718761959619</c:v>
                </c:pt>
                <c:pt idx="1317">
                  <c:v>0.398887943131569</c:v>
                </c:pt>
                <c:pt idx="1318">
                  <c:v>0.392057124303518</c:v>
                </c:pt>
                <c:pt idx="1319">
                  <c:v>0.392057124303518</c:v>
                </c:pt>
                <c:pt idx="1320">
                  <c:v>0.398887943131569</c:v>
                </c:pt>
                <c:pt idx="1321">
                  <c:v>0.398887943131569</c:v>
                </c:pt>
                <c:pt idx="1322">
                  <c:v>0.398887943131569</c:v>
                </c:pt>
                <c:pt idx="1323">
                  <c:v>0.398887943131569</c:v>
                </c:pt>
                <c:pt idx="1324">
                  <c:v>0.398887943131569</c:v>
                </c:pt>
                <c:pt idx="1325">
                  <c:v>0.398887943131569</c:v>
                </c:pt>
                <c:pt idx="1326">
                  <c:v>0.398887943131569</c:v>
                </c:pt>
                <c:pt idx="1327">
                  <c:v>0.398887943131569</c:v>
                </c:pt>
                <c:pt idx="1328">
                  <c:v>0.398887943131569</c:v>
                </c:pt>
                <c:pt idx="1329">
                  <c:v>0.405718761959619</c:v>
                </c:pt>
                <c:pt idx="1330">
                  <c:v>0.405718761959619</c:v>
                </c:pt>
                <c:pt idx="1331">
                  <c:v>0.412549580787669</c:v>
                </c:pt>
                <c:pt idx="1332">
                  <c:v>0.405718761959619</c:v>
                </c:pt>
                <c:pt idx="1333">
                  <c:v>0.405718761959619</c:v>
                </c:pt>
                <c:pt idx="1334">
                  <c:v>0.412549580787669</c:v>
                </c:pt>
                <c:pt idx="1335">
                  <c:v>0.412549580787669</c:v>
                </c:pt>
                <c:pt idx="1336">
                  <c:v>0.412549580787669</c:v>
                </c:pt>
                <c:pt idx="1337">
                  <c:v>0.412549580787669</c:v>
                </c:pt>
                <c:pt idx="1338">
                  <c:v>0.405718761959619</c:v>
                </c:pt>
                <c:pt idx="1339">
                  <c:v>0.412549580787669</c:v>
                </c:pt>
                <c:pt idx="1340">
                  <c:v>0.405718761959619</c:v>
                </c:pt>
                <c:pt idx="1341">
                  <c:v>0.405718761959619</c:v>
                </c:pt>
                <c:pt idx="1342">
                  <c:v>0.412549580787669</c:v>
                </c:pt>
                <c:pt idx="1343">
                  <c:v>0.412549580787669</c:v>
                </c:pt>
                <c:pt idx="1344">
                  <c:v>0.405718761959619</c:v>
                </c:pt>
                <c:pt idx="1345">
                  <c:v>0.405718761959619</c:v>
                </c:pt>
                <c:pt idx="1346">
                  <c:v>0.405718761959619</c:v>
                </c:pt>
                <c:pt idx="1347">
                  <c:v>0.405718761959619</c:v>
                </c:pt>
                <c:pt idx="1348">
                  <c:v>0.405718761959619</c:v>
                </c:pt>
                <c:pt idx="1349">
                  <c:v>0.405718761959619</c:v>
                </c:pt>
                <c:pt idx="1350">
                  <c:v>0.405718761959619</c:v>
                </c:pt>
                <c:pt idx="1351">
                  <c:v>0.398887943131569</c:v>
                </c:pt>
                <c:pt idx="1352">
                  <c:v>0.405718761959619</c:v>
                </c:pt>
                <c:pt idx="1353">
                  <c:v>0.398887943131569</c:v>
                </c:pt>
                <c:pt idx="1354">
                  <c:v>0.405718761959619</c:v>
                </c:pt>
                <c:pt idx="1355">
                  <c:v>0.405718761959619</c:v>
                </c:pt>
                <c:pt idx="1356">
                  <c:v>0.398887943131569</c:v>
                </c:pt>
                <c:pt idx="1357">
                  <c:v>0.405718761959619</c:v>
                </c:pt>
                <c:pt idx="1358">
                  <c:v>0.405718761959619</c:v>
                </c:pt>
                <c:pt idx="1359">
                  <c:v>0.41938039961572</c:v>
                </c:pt>
                <c:pt idx="1360">
                  <c:v>0.412549580787669</c:v>
                </c:pt>
                <c:pt idx="1361">
                  <c:v>0.412549580787669</c:v>
                </c:pt>
                <c:pt idx="1362">
                  <c:v>0.405718761959619</c:v>
                </c:pt>
                <c:pt idx="1363">
                  <c:v>0.405718761959619</c:v>
                </c:pt>
                <c:pt idx="1364">
                  <c:v>0.412549580787669</c:v>
                </c:pt>
                <c:pt idx="1365">
                  <c:v>0.405718761959619</c:v>
                </c:pt>
                <c:pt idx="1366">
                  <c:v>0.412549580787669</c:v>
                </c:pt>
                <c:pt idx="1367">
                  <c:v>0.405718761959619</c:v>
                </c:pt>
                <c:pt idx="1368">
                  <c:v>0.405718761959619</c:v>
                </c:pt>
                <c:pt idx="1369">
                  <c:v>0.412549580787669</c:v>
                </c:pt>
                <c:pt idx="1370">
                  <c:v>0.405718761959619</c:v>
                </c:pt>
                <c:pt idx="1371">
                  <c:v>0.412549580787669</c:v>
                </c:pt>
                <c:pt idx="1372">
                  <c:v>0.412549580787669</c:v>
                </c:pt>
                <c:pt idx="1373">
                  <c:v>0.412549580787669</c:v>
                </c:pt>
                <c:pt idx="1374">
                  <c:v>0.405718761959619</c:v>
                </c:pt>
                <c:pt idx="1375">
                  <c:v>0.412549580787669</c:v>
                </c:pt>
                <c:pt idx="1376">
                  <c:v>0.412549580787669</c:v>
                </c:pt>
                <c:pt idx="1377">
                  <c:v>0.405718761959619</c:v>
                </c:pt>
                <c:pt idx="1378">
                  <c:v>0.398887943131569</c:v>
                </c:pt>
                <c:pt idx="1379">
                  <c:v>0.405718761959619</c:v>
                </c:pt>
                <c:pt idx="1380">
                  <c:v>0.405718761959619</c:v>
                </c:pt>
                <c:pt idx="1381">
                  <c:v>0.405718761959619</c:v>
                </c:pt>
                <c:pt idx="1382">
                  <c:v>0.405718761959619</c:v>
                </c:pt>
                <c:pt idx="1383">
                  <c:v>0.405718761959619</c:v>
                </c:pt>
                <c:pt idx="1384">
                  <c:v>0.405718761959619</c:v>
                </c:pt>
                <c:pt idx="1385">
                  <c:v>0.405718761959619</c:v>
                </c:pt>
                <c:pt idx="1386">
                  <c:v>0.405718761959619</c:v>
                </c:pt>
                <c:pt idx="1387">
                  <c:v>0.405718761959619</c:v>
                </c:pt>
                <c:pt idx="1388">
                  <c:v>0.412549580787669</c:v>
                </c:pt>
                <c:pt idx="1389">
                  <c:v>0.405718761959619</c:v>
                </c:pt>
                <c:pt idx="1390">
                  <c:v>0.405718761959619</c:v>
                </c:pt>
                <c:pt idx="1391">
                  <c:v>0.398887943131569</c:v>
                </c:pt>
                <c:pt idx="1392">
                  <c:v>0.405718761959619</c:v>
                </c:pt>
                <c:pt idx="1393">
                  <c:v>0.405718761959619</c:v>
                </c:pt>
                <c:pt idx="1394">
                  <c:v>0.405718761959619</c:v>
                </c:pt>
                <c:pt idx="1395">
                  <c:v>0.398887943131569</c:v>
                </c:pt>
                <c:pt idx="1396">
                  <c:v>0.405718761959619</c:v>
                </c:pt>
                <c:pt idx="1397">
                  <c:v>0.42621121844377</c:v>
                </c:pt>
                <c:pt idx="1398">
                  <c:v>0.412549580787669</c:v>
                </c:pt>
                <c:pt idx="1399">
                  <c:v>0.405718761959619</c:v>
                </c:pt>
                <c:pt idx="1400">
                  <c:v>0.398887943131569</c:v>
                </c:pt>
                <c:pt idx="1401">
                  <c:v>0.398887943131569</c:v>
                </c:pt>
                <c:pt idx="1402">
                  <c:v>0.398887943131569</c:v>
                </c:pt>
                <c:pt idx="1403">
                  <c:v>0.405718761959619</c:v>
                </c:pt>
                <c:pt idx="1404">
                  <c:v>0.405718761959619</c:v>
                </c:pt>
                <c:pt idx="1405">
                  <c:v>0.412549580787669</c:v>
                </c:pt>
                <c:pt idx="1406">
                  <c:v>0.405718761959619</c:v>
                </c:pt>
                <c:pt idx="1407">
                  <c:v>0.405718761959619</c:v>
                </c:pt>
                <c:pt idx="1408">
                  <c:v>0.405718761959619</c:v>
                </c:pt>
                <c:pt idx="1409">
                  <c:v>0.405718761959619</c:v>
                </c:pt>
                <c:pt idx="1410">
                  <c:v>0.398887943131569</c:v>
                </c:pt>
                <c:pt idx="1411">
                  <c:v>0.405718761959619</c:v>
                </c:pt>
                <c:pt idx="1412">
                  <c:v>0.412549580787669</c:v>
                </c:pt>
                <c:pt idx="1413">
                  <c:v>0.405718761959619</c:v>
                </c:pt>
                <c:pt idx="1414">
                  <c:v>0.398887943131569</c:v>
                </c:pt>
                <c:pt idx="1415">
                  <c:v>0.405718761959619</c:v>
                </c:pt>
                <c:pt idx="1416">
                  <c:v>0.405718761959619</c:v>
                </c:pt>
                <c:pt idx="1417">
                  <c:v>0.405718761959619</c:v>
                </c:pt>
                <c:pt idx="1418">
                  <c:v>0.405718761959619</c:v>
                </c:pt>
                <c:pt idx="1419">
                  <c:v>0.405718761959619</c:v>
                </c:pt>
                <c:pt idx="1420">
                  <c:v>0.405718761959619</c:v>
                </c:pt>
                <c:pt idx="1421">
                  <c:v>0.412549580787669</c:v>
                </c:pt>
                <c:pt idx="1422">
                  <c:v>0.398887943131569</c:v>
                </c:pt>
                <c:pt idx="1423">
                  <c:v>0.405718761959619</c:v>
                </c:pt>
                <c:pt idx="1424">
                  <c:v>0.398887943131569</c:v>
                </c:pt>
                <c:pt idx="1425">
                  <c:v>0.398887943131569</c:v>
                </c:pt>
                <c:pt idx="1426">
                  <c:v>0.398887943131569</c:v>
                </c:pt>
                <c:pt idx="1427">
                  <c:v>0.41938039961572</c:v>
                </c:pt>
                <c:pt idx="1428">
                  <c:v>0.412549580787669</c:v>
                </c:pt>
                <c:pt idx="1429">
                  <c:v>0.412549580787669</c:v>
                </c:pt>
                <c:pt idx="1430">
                  <c:v>0.405718761959619</c:v>
                </c:pt>
                <c:pt idx="1431">
                  <c:v>0.405718761959619</c:v>
                </c:pt>
                <c:pt idx="1432">
                  <c:v>0.405718761959619</c:v>
                </c:pt>
                <c:pt idx="1433">
                  <c:v>0.398887943131569</c:v>
                </c:pt>
                <c:pt idx="1434">
                  <c:v>0.412549580787669</c:v>
                </c:pt>
                <c:pt idx="1435">
                  <c:v>0.412549580787669</c:v>
                </c:pt>
                <c:pt idx="1436">
                  <c:v>0.412549580787669</c:v>
                </c:pt>
                <c:pt idx="1437">
                  <c:v>0.405718761959619</c:v>
                </c:pt>
                <c:pt idx="1438">
                  <c:v>0.405718761959619</c:v>
                </c:pt>
                <c:pt idx="1439">
                  <c:v>0.412549580787669</c:v>
                </c:pt>
                <c:pt idx="1440">
                  <c:v>0.412549580787669</c:v>
                </c:pt>
                <c:pt idx="1441">
                  <c:v>0.412549580787669</c:v>
                </c:pt>
                <c:pt idx="1442">
                  <c:v>0.412549580787669</c:v>
                </c:pt>
                <c:pt idx="1443">
                  <c:v>0.412549580787669</c:v>
                </c:pt>
                <c:pt idx="1444">
                  <c:v>0.412549580787669</c:v>
                </c:pt>
                <c:pt idx="1445">
                  <c:v>0.405718761959619</c:v>
                </c:pt>
                <c:pt idx="1446">
                  <c:v>0.412549580787669</c:v>
                </c:pt>
                <c:pt idx="1447">
                  <c:v>0.412549580787669</c:v>
                </c:pt>
                <c:pt idx="1448">
                  <c:v>0.412549580787669</c:v>
                </c:pt>
                <c:pt idx="1449">
                  <c:v>0.412549580787669</c:v>
                </c:pt>
                <c:pt idx="1450">
                  <c:v>0.41938039961572</c:v>
                </c:pt>
                <c:pt idx="1451">
                  <c:v>0.41938039961572</c:v>
                </c:pt>
                <c:pt idx="1452">
                  <c:v>0.412549580787669</c:v>
                </c:pt>
                <c:pt idx="1453">
                  <c:v>0.41938039961572</c:v>
                </c:pt>
                <c:pt idx="1454">
                  <c:v>0.412549580787669</c:v>
                </c:pt>
                <c:pt idx="1455">
                  <c:v>0.412549580787669</c:v>
                </c:pt>
                <c:pt idx="1456">
                  <c:v>0.41938039961572</c:v>
                </c:pt>
                <c:pt idx="1457">
                  <c:v>0.41938039961572</c:v>
                </c:pt>
                <c:pt idx="1458">
                  <c:v>0.412549580787669</c:v>
                </c:pt>
                <c:pt idx="1459">
                  <c:v>0.412549580787669</c:v>
                </c:pt>
                <c:pt idx="1460">
                  <c:v>0.405718761959619</c:v>
                </c:pt>
                <c:pt idx="1461">
                  <c:v>0.412549580787669</c:v>
                </c:pt>
                <c:pt idx="1462">
                  <c:v>0.41938039961572</c:v>
                </c:pt>
                <c:pt idx="1463">
                  <c:v>0.412549580787669</c:v>
                </c:pt>
                <c:pt idx="1464">
                  <c:v>0.41938039961572</c:v>
                </c:pt>
                <c:pt idx="1465">
                  <c:v>0.41938039961572</c:v>
                </c:pt>
                <c:pt idx="1466">
                  <c:v>0.41938039961572</c:v>
                </c:pt>
                <c:pt idx="1467">
                  <c:v>0.41938039961572</c:v>
                </c:pt>
                <c:pt idx="1468">
                  <c:v>0.41938039961572</c:v>
                </c:pt>
                <c:pt idx="1469">
                  <c:v>0.43304203727182</c:v>
                </c:pt>
                <c:pt idx="1470">
                  <c:v>0.41938039961572</c:v>
                </c:pt>
                <c:pt idx="1471">
                  <c:v>0.412549580787669</c:v>
                </c:pt>
                <c:pt idx="1472">
                  <c:v>0.41938039961572</c:v>
                </c:pt>
                <c:pt idx="1473">
                  <c:v>0.41938039961572</c:v>
                </c:pt>
                <c:pt idx="1474">
                  <c:v>0.41938039961572</c:v>
                </c:pt>
                <c:pt idx="1475">
                  <c:v>0.41938039961572</c:v>
                </c:pt>
                <c:pt idx="1476">
                  <c:v>0.41938039961572</c:v>
                </c:pt>
                <c:pt idx="1477">
                  <c:v>0.412549580787669</c:v>
                </c:pt>
                <c:pt idx="1478">
                  <c:v>0.41938039961572</c:v>
                </c:pt>
                <c:pt idx="1479">
                  <c:v>0.41938039961572</c:v>
                </c:pt>
                <c:pt idx="1480">
                  <c:v>0.41938039961572</c:v>
                </c:pt>
                <c:pt idx="1481">
                  <c:v>0.41938039961572</c:v>
                </c:pt>
                <c:pt idx="1482">
                  <c:v>0.41938039961572</c:v>
                </c:pt>
                <c:pt idx="1483">
                  <c:v>0.41938039961572</c:v>
                </c:pt>
                <c:pt idx="1484">
                  <c:v>0.41938039961572</c:v>
                </c:pt>
                <c:pt idx="1485">
                  <c:v>0.41938039961572</c:v>
                </c:pt>
                <c:pt idx="1486">
                  <c:v>0.42621121844377</c:v>
                </c:pt>
                <c:pt idx="1487">
                  <c:v>0.43304203727182</c:v>
                </c:pt>
                <c:pt idx="1488">
                  <c:v>0.42621121844377</c:v>
                </c:pt>
                <c:pt idx="1489">
                  <c:v>0.42621121844377</c:v>
                </c:pt>
                <c:pt idx="1490">
                  <c:v>0.42621121844377</c:v>
                </c:pt>
                <c:pt idx="1491">
                  <c:v>0.41938039961572</c:v>
                </c:pt>
                <c:pt idx="1492">
                  <c:v>0.42621121844377</c:v>
                </c:pt>
                <c:pt idx="1493">
                  <c:v>0.41938039961572</c:v>
                </c:pt>
                <c:pt idx="1494">
                  <c:v>0.41938039961572</c:v>
                </c:pt>
                <c:pt idx="1495">
                  <c:v>0.42621121844377</c:v>
                </c:pt>
                <c:pt idx="1496">
                  <c:v>0.42621121844377</c:v>
                </c:pt>
                <c:pt idx="1497">
                  <c:v>0.41938039961572</c:v>
                </c:pt>
                <c:pt idx="1498">
                  <c:v>0.41938039961572</c:v>
                </c:pt>
                <c:pt idx="1499">
                  <c:v>0.42621121844377</c:v>
                </c:pt>
                <c:pt idx="1500">
                  <c:v>0.42621121844377</c:v>
                </c:pt>
                <c:pt idx="1501">
                  <c:v>0.42621121844377</c:v>
                </c:pt>
                <c:pt idx="1502">
                  <c:v>0.42621121844377</c:v>
                </c:pt>
                <c:pt idx="1503">
                  <c:v>0.42621121844377</c:v>
                </c:pt>
                <c:pt idx="1504">
                  <c:v>0.412549580787669</c:v>
                </c:pt>
                <c:pt idx="1505">
                  <c:v>0.41938039961572</c:v>
                </c:pt>
                <c:pt idx="1506">
                  <c:v>0.42621121844377</c:v>
                </c:pt>
                <c:pt idx="1507">
                  <c:v>0.42621121844377</c:v>
                </c:pt>
                <c:pt idx="1508">
                  <c:v>0.41938039961572</c:v>
                </c:pt>
                <c:pt idx="1509">
                  <c:v>0.42621121844377</c:v>
                </c:pt>
                <c:pt idx="1510">
                  <c:v>0.42621121844377</c:v>
                </c:pt>
                <c:pt idx="1511">
                  <c:v>0.42621121844377</c:v>
                </c:pt>
                <c:pt idx="1512">
                  <c:v>0.42621121844377</c:v>
                </c:pt>
                <c:pt idx="1513">
                  <c:v>0.42621121844377</c:v>
                </c:pt>
                <c:pt idx="1514">
                  <c:v>0.42621121844377</c:v>
                </c:pt>
                <c:pt idx="1515">
                  <c:v>0.42621121844377</c:v>
                </c:pt>
                <c:pt idx="1516">
                  <c:v>0.42621121844377</c:v>
                </c:pt>
                <c:pt idx="1517">
                  <c:v>0.43304203727182</c:v>
                </c:pt>
                <c:pt idx="1518">
                  <c:v>0.42621121844377</c:v>
                </c:pt>
                <c:pt idx="1519">
                  <c:v>0.42621121844377</c:v>
                </c:pt>
                <c:pt idx="1520">
                  <c:v>0.42621121844377</c:v>
                </c:pt>
                <c:pt idx="1521">
                  <c:v>0.43304203727182</c:v>
                </c:pt>
                <c:pt idx="1522">
                  <c:v>0.43304203727182</c:v>
                </c:pt>
                <c:pt idx="1523">
                  <c:v>0.43304203727182</c:v>
                </c:pt>
                <c:pt idx="1524">
                  <c:v>0.43304203727182</c:v>
                </c:pt>
                <c:pt idx="1525">
                  <c:v>0.42621121844377</c:v>
                </c:pt>
                <c:pt idx="1526">
                  <c:v>0.43304203727182</c:v>
                </c:pt>
                <c:pt idx="1527">
                  <c:v>0.42621121844377</c:v>
                </c:pt>
                <c:pt idx="1528">
                  <c:v>0.42621121844377</c:v>
                </c:pt>
                <c:pt idx="1529">
                  <c:v>0.42621121844377</c:v>
                </c:pt>
                <c:pt idx="1530">
                  <c:v>0.42621121844377</c:v>
                </c:pt>
                <c:pt idx="1531">
                  <c:v>0.41938039961572</c:v>
                </c:pt>
                <c:pt idx="1532">
                  <c:v>0.42621121844377</c:v>
                </c:pt>
                <c:pt idx="1533">
                  <c:v>0.41938039961572</c:v>
                </c:pt>
                <c:pt idx="1534">
                  <c:v>0.42621121844377</c:v>
                </c:pt>
                <c:pt idx="1535">
                  <c:v>0.41938039961572</c:v>
                </c:pt>
                <c:pt idx="1536">
                  <c:v>0.43304203727182</c:v>
                </c:pt>
                <c:pt idx="1537">
                  <c:v>0.446703674927921</c:v>
                </c:pt>
                <c:pt idx="1538">
                  <c:v>0.439872856099871</c:v>
                </c:pt>
                <c:pt idx="1539">
                  <c:v>0.446703674927921</c:v>
                </c:pt>
                <c:pt idx="1540">
                  <c:v>0.43304203727182</c:v>
                </c:pt>
                <c:pt idx="1541">
                  <c:v>0.42621121844377</c:v>
                </c:pt>
                <c:pt idx="1542">
                  <c:v>0.42621121844377</c:v>
                </c:pt>
                <c:pt idx="1543">
                  <c:v>0.42621121844377</c:v>
                </c:pt>
                <c:pt idx="1544">
                  <c:v>0.42621121844377</c:v>
                </c:pt>
                <c:pt idx="1545">
                  <c:v>0.42621121844377</c:v>
                </c:pt>
                <c:pt idx="1546">
                  <c:v>0.42621121844377</c:v>
                </c:pt>
                <c:pt idx="1547">
                  <c:v>0.42621121844377</c:v>
                </c:pt>
                <c:pt idx="1548">
                  <c:v>0.42621121844377</c:v>
                </c:pt>
                <c:pt idx="1549">
                  <c:v>0.41938039961572</c:v>
                </c:pt>
                <c:pt idx="1550">
                  <c:v>0.43304203727182</c:v>
                </c:pt>
                <c:pt idx="1551">
                  <c:v>0.43304203727182</c:v>
                </c:pt>
                <c:pt idx="1552">
                  <c:v>0.42621121844377</c:v>
                </c:pt>
                <c:pt idx="1553">
                  <c:v>0.42621121844377</c:v>
                </c:pt>
                <c:pt idx="1554">
                  <c:v>0.42621121844377</c:v>
                </c:pt>
                <c:pt idx="1555">
                  <c:v>0.42621121844377</c:v>
                </c:pt>
                <c:pt idx="1556">
                  <c:v>0.43304203727182</c:v>
                </c:pt>
                <c:pt idx="1557">
                  <c:v>0.43304203727182</c:v>
                </c:pt>
                <c:pt idx="1558">
                  <c:v>0.42621121844377</c:v>
                </c:pt>
                <c:pt idx="1559">
                  <c:v>0.43304203727182</c:v>
                </c:pt>
                <c:pt idx="1560">
                  <c:v>0.42621121844377</c:v>
                </c:pt>
                <c:pt idx="1561">
                  <c:v>0.42621121844377</c:v>
                </c:pt>
                <c:pt idx="1562">
                  <c:v>0.42621121844377</c:v>
                </c:pt>
                <c:pt idx="1563">
                  <c:v>0.42621121844377</c:v>
                </c:pt>
                <c:pt idx="1564">
                  <c:v>0.41938039961572</c:v>
                </c:pt>
                <c:pt idx="1565">
                  <c:v>0.42621121844377</c:v>
                </c:pt>
                <c:pt idx="1566">
                  <c:v>0.42621121844377</c:v>
                </c:pt>
                <c:pt idx="1567">
                  <c:v>0.42621121844377</c:v>
                </c:pt>
                <c:pt idx="1568">
                  <c:v>0.42621121844377</c:v>
                </c:pt>
                <c:pt idx="1569">
                  <c:v>0.439872856099871</c:v>
                </c:pt>
                <c:pt idx="1570">
                  <c:v>0.446703674927921</c:v>
                </c:pt>
                <c:pt idx="1571">
                  <c:v>0.43304203727182</c:v>
                </c:pt>
                <c:pt idx="1572">
                  <c:v>0.42621121844377</c:v>
                </c:pt>
                <c:pt idx="1573">
                  <c:v>0.43304203727182</c:v>
                </c:pt>
                <c:pt idx="1574">
                  <c:v>0.42621121844377</c:v>
                </c:pt>
                <c:pt idx="1575">
                  <c:v>0.42621121844377</c:v>
                </c:pt>
                <c:pt idx="1576">
                  <c:v>0.41938039961572</c:v>
                </c:pt>
                <c:pt idx="1577">
                  <c:v>0.41938039961572</c:v>
                </c:pt>
                <c:pt idx="1578">
                  <c:v>0.41938039961572</c:v>
                </c:pt>
                <c:pt idx="1579">
                  <c:v>0.42621121844377</c:v>
                </c:pt>
                <c:pt idx="1580">
                  <c:v>0.42621121844377</c:v>
                </c:pt>
                <c:pt idx="1581">
                  <c:v>0.41938039961572</c:v>
                </c:pt>
                <c:pt idx="1582">
                  <c:v>0.42621121844377</c:v>
                </c:pt>
                <c:pt idx="1583">
                  <c:v>0.42621121844377</c:v>
                </c:pt>
                <c:pt idx="1584">
                  <c:v>0.42621121844377</c:v>
                </c:pt>
                <c:pt idx="1585">
                  <c:v>0.42621121844377</c:v>
                </c:pt>
                <c:pt idx="1586">
                  <c:v>0.42621121844377</c:v>
                </c:pt>
                <c:pt idx="1587">
                  <c:v>0.42621121844377</c:v>
                </c:pt>
                <c:pt idx="1588">
                  <c:v>0.42621121844377</c:v>
                </c:pt>
                <c:pt idx="1589">
                  <c:v>0.42621121844377</c:v>
                </c:pt>
                <c:pt idx="1590">
                  <c:v>0.42621121844377</c:v>
                </c:pt>
                <c:pt idx="1591">
                  <c:v>0.42621121844377</c:v>
                </c:pt>
                <c:pt idx="1592">
                  <c:v>0.42621121844377</c:v>
                </c:pt>
                <c:pt idx="1593">
                  <c:v>0.42621121844377</c:v>
                </c:pt>
                <c:pt idx="1594">
                  <c:v>0.43304203727182</c:v>
                </c:pt>
                <c:pt idx="1595">
                  <c:v>0.42621121844377</c:v>
                </c:pt>
                <c:pt idx="1596">
                  <c:v>0.42621121844377</c:v>
                </c:pt>
                <c:pt idx="1597">
                  <c:v>0.43304203727182</c:v>
                </c:pt>
                <c:pt idx="1598">
                  <c:v>0.42621121844377</c:v>
                </c:pt>
                <c:pt idx="1599">
                  <c:v>0.42621121844377</c:v>
                </c:pt>
                <c:pt idx="1600">
                  <c:v>0.42621121844377</c:v>
                </c:pt>
                <c:pt idx="1601">
                  <c:v>0.42621121844377</c:v>
                </c:pt>
                <c:pt idx="1602">
                  <c:v>0.42621121844377</c:v>
                </c:pt>
                <c:pt idx="1603">
                  <c:v>0.43304203727182</c:v>
                </c:pt>
                <c:pt idx="1604">
                  <c:v>0.43304203727182</c:v>
                </c:pt>
                <c:pt idx="1605">
                  <c:v>0.439872856099871</c:v>
                </c:pt>
                <c:pt idx="1606">
                  <c:v>0.43304203727182</c:v>
                </c:pt>
                <c:pt idx="1607">
                  <c:v>0.42621121844377</c:v>
                </c:pt>
                <c:pt idx="1608">
                  <c:v>0.42621121844377</c:v>
                </c:pt>
                <c:pt idx="1609">
                  <c:v>0.43304203727182</c:v>
                </c:pt>
                <c:pt idx="1610">
                  <c:v>0.42621121844377</c:v>
                </c:pt>
                <c:pt idx="1611">
                  <c:v>0.43304203727182</c:v>
                </c:pt>
                <c:pt idx="1612">
                  <c:v>0.43304203727182</c:v>
                </c:pt>
                <c:pt idx="1613">
                  <c:v>0.42621121844377</c:v>
                </c:pt>
                <c:pt idx="1614">
                  <c:v>0.42621121844377</c:v>
                </c:pt>
                <c:pt idx="1615">
                  <c:v>0.43304203727182</c:v>
                </c:pt>
                <c:pt idx="1616">
                  <c:v>0.43304203727182</c:v>
                </c:pt>
                <c:pt idx="1617">
                  <c:v>0.439872856099871</c:v>
                </c:pt>
                <c:pt idx="1618">
                  <c:v>0.439872856099871</c:v>
                </c:pt>
                <c:pt idx="1619">
                  <c:v>0.43304203727182</c:v>
                </c:pt>
                <c:pt idx="1620">
                  <c:v>0.42621121844377</c:v>
                </c:pt>
                <c:pt idx="1621">
                  <c:v>0.43304203727182</c:v>
                </c:pt>
                <c:pt idx="1622">
                  <c:v>0.439872856099871</c:v>
                </c:pt>
                <c:pt idx="1623">
                  <c:v>0.43304203727182</c:v>
                </c:pt>
                <c:pt idx="1624">
                  <c:v>0.43304203727182</c:v>
                </c:pt>
                <c:pt idx="1625">
                  <c:v>0.43304203727182</c:v>
                </c:pt>
                <c:pt idx="1626">
                  <c:v>0.43304203727182</c:v>
                </c:pt>
                <c:pt idx="1627">
                  <c:v>0.439872856099871</c:v>
                </c:pt>
                <c:pt idx="1628">
                  <c:v>0.43304203727182</c:v>
                </c:pt>
                <c:pt idx="1629">
                  <c:v>0.43304203727182</c:v>
                </c:pt>
                <c:pt idx="1630">
                  <c:v>0.43304203727182</c:v>
                </c:pt>
                <c:pt idx="1631">
                  <c:v>0.439872856099871</c:v>
                </c:pt>
                <c:pt idx="1632">
                  <c:v>0.439872856099871</c:v>
                </c:pt>
                <c:pt idx="1633">
                  <c:v>0.439872856099871</c:v>
                </c:pt>
                <c:pt idx="1634">
                  <c:v>0.439872856099871</c:v>
                </c:pt>
                <c:pt idx="1635">
                  <c:v>0.43304203727182</c:v>
                </c:pt>
                <c:pt idx="1636">
                  <c:v>0.439872856099871</c:v>
                </c:pt>
                <c:pt idx="1637">
                  <c:v>0.439872856099871</c:v>
                </c:pt>
                <c:pt idx="1638">
                  <c:v>0.439872856099871</c:v>
                </c:pt>
                <c:pt idx="1639">
                  <c:v>0.446703674927921</c:v>
                </c:pt>
                <c:pt idx="1640">
                  <c:v>0.446703674927921</c:v>
                </c:pt>
                <c:pt idx="1641">
                  <c:v>0.439872856099871</c:v>
                </c:pt>
                <c:pt idx="1642">
                  <c:v>0.439872856099871</c:v>
                </c:pt>
                <c:pt idx="1643">
                  <c:v>0.439872856099871</c:v>
                </c:pt>
                <c:pt idx="1644">
                  <c:v>0.439872856099871</c:v>
                </c:pt>
                <c:pt idx="1645">
                  <c:v>0.460365312584022</c:v>
                </c:pt>
                <c:pt idx="1646">
                  <c:v>0.453534493755971</c:v>
                </c:pt>
                <c:pt idx="1647">
                  <c:v>0.446703674927921</c:v>
                </c:pt>
                <c:pt idx="1648">
                  <c:v>0.446703674927921</c:v>
                </c:pt>
                <c:pt idx="1649">
                  <c:v>0.439872856099871</c:v>
                </c:pt>
                <c:pt idx="1650">
                  <c:v>0.439872856099871</c:v>
                </c:pt>
                <c:pt idx="1651">
                  <c:v>0.439872856099871</c:v>
                </c:pt>
                <c:pt idx="1652">
                  <c:v>0.439872856099871</c:v>
                </c:pt>
                <c:pt idx="1653">
                  <c:v>0.439872856099871</c:v>
                </c:pt>
                <c:pt idx="1654">
                  <c:v>0.439872856099871</c:v>
                </c:pt>
                <c:pt idx="1655">
                  <c:v>0.446703674927921</c:v>
                </c:pt>
                <c:pt idx="1656">
                  <c:v>0.439872856099871</c:v>
                </c:pt>
                <c:pt idx="1657">
                  <c:v>0.439872856099871</c:v>
                </c:pt>
                <c:pt idx="1658">
                  <c:v>0.439872856099871</c:v>
                </c:pt>
                <c:pt idx="1659">
                  <c:v>0.439872856099871</c:v>
                </c:pt>
                <c:pt idx="1660">
                  <c:v>0.439872856099871</c:v>
                </c:pt>
                <c:pt idx="1661">
                  <c:v>0.453534493755971</c:v>
                </c:pt>
                <c:pt idx="1662">
                  <c:v>0.446703674927921</c:v>
                </c:pt>
                <c:pt idx="1663">
                  <c:v>0.460365312584022</c:v>
                </c:pt>
                <c:pt idx="1664">
                  <c:v>0.460365312584022</c:v>
                </c:pt>
                <c:pt idx="1665">
                  <c:v>0.446703674927921</c:v>
                </c:pt>
                <c:pt idx="1666">
                  <c:v>0.446703674927921</c:v>
                </c:pt>
                <c:pt idx="1667">
                  <c:v>0.446703674927921</c:v>
                </c:pt>
                <c:pt idx="1668">
                  <c:v>0.446703674927921</c:v>
                </c:pt>
                <c:pt idx="1669">
                  <c:v>0.446703674927921</c:v>
                </c:pt>
                <c:pt idx="1670">
                  <c:v>0.446703674927921</c:v>
                </c:pt>
                <c:pt idx="1671">
                  <c:v>0.446703674927921</c:v>
                </c:pt>
                <c:pt idx="1672">
                  <c:v>0.446703674927921</c:v>
                </c:pt>
                <c:pt idx="1673">
                  <c:v>0.446703674927921</c:v>
                </c:pt>
                <c:pt idx="1674">
                  <c:v>0.446703674927921</c:v>
                </c:pt>
                <c:pt idx="1675">
                  <c:v>0.467196131412072</c:v>
                </c:pt>
                <c:pt idx="1676">
                  <c:v>0.453534493755971</c:v>
                </c:pt>
                <c:pt idx="1677">
                  <c:v>0.446703674927921</c:v>
                </c:pt>
                <c:pt idx="1678">
                  <c:v>0.446703674927921</c:v>
                </c:pt>
                <c:pt idx="1679">
                  <c:v>0.439872856099871</c:v>
                </c:pt>
                <c:pt idx="1680">
                  <c:v>0.446703674927921</c:v>
                </c:pt>
                <c:pt idx="1681">
                  <c:v>0.453534493755971</c:v>
                </c:pt>
                <c:pt idx="1682">
                  <c:v>0.446703674927921</c:v>
                </c:pt>
                <c:pt idx="1683">
                  <c:v>0.446703674927921</c:v>
                </c:pt>
                <c:pt idx="1684">
                  <c:v>0.446703674927921</c:v>
                </c:pt>
                <c:pt idx="1685">
                  <c:v>0.446703674927921</c:v>
                </c:pt>
                <c:pt idx="1686">
                  <c:v>0.453534493755971</c:v>
                </c:pt>
                <c:pt idx="1687">
                  <c:v>0.446703674927921</c:v>
                </c:pt>
                <c:pt idx="1688">
                  <c:v>0.460365312584022</c:v>
                </c:pt>
                <c:pt idx="1689">
                  <c:v>0.453534493755971</c:v>
                </c:pt>
                <c:pt idx="1690">
                  <c:v>0.453534493755971</c:v>
                </c:pt>
                <c:pt idx="1691">
                  <c:v>0.453534493755971</c:v>
                </c:pt>
                <c:pt idx="1692">
                  <c:v>0.453534493755971</c:v>
                </c:pt>
                <c:pt idx="1693">
                  <c:v>0.460365312584022</c:v>
                </c:pt>
                <c:pt idx="1694">
                  <c:v>0.467196131412072</c:v>
                </c:pt>
                <c:pt idx="1695">
                  <c:v>0.460365312584022</c:v>
                </c:pt>
                <c:pt idx="1696">
                  <c:v>0.453534493755971</c:v>
                </c:pt>
                <c:pt idx="1697">
                  <c:v>0.446703674927921</c:v>
                </c:pt>
                <c:pt idx="1698">
                  <c:v>0.446703674927921</c:v>
                </c:pt>
                <c:pt idx="1699">
                  <c:v>0.453534493755971</c:v>
                </c:pt>
                <c:pt idx="1700">
                  <c:v>0.453534493755971</c:v>
                </c:pt>
                <c:pt idx="1701">
                  <c:v>0.453534493755971</c:v>
                </c:pt>
                <c:pt idx="1702">
                  <c:v>0.453534493755971</c:v>
                </c:pt>
                <c:pt idx="1703">
                  <c:v>0.446703674927921</c:v>
                </c:pt>
                <c:pt idx="1704">
                  <c:v>0.446703674927921</c:v>
                </c:pt>
                <c:pt idx="1705">
                  <c:v>0.467196131412072</c:v>
                </c:pt>
                <c:pt idx="1706">
                  <c:v>0.467196131412072</c:v>
                </c:pt>
                <c:pt idx="1707">
                  <c:v>0.460365312584022</c:v>
                </c:pt>
                <c:pt idx="1708">
                  <c:v>0.453534493755971</c:v>
                </c:pt>
                <c:pt idx="1709">
                  <c:v>0.446703674927921</c:v>
                </c:pt>
                <c:pt idx="1710">
                  <c:v>0.453534493755971</c:v>
                </c:pt>
                <c:pt idx="1711">
                  <c:v>0.453534493755971</c:v>
                </c:pt>
                <c:pt idx="1712">
                  <c:v>0.453534493755971</c:v>
                </c:pt>
                <c:pt idx="1713">
                  <c:v>0.453534493755971</c:v>
                </c:pt>
                <c:pt idx="1714">
                  <c:v>0.453534493755971</c:v>
                </c:pt>
                <c:pt idx="1715">
                  <c:v>0.460365312584022</c:v>
                </c:pt>
                <c:pt idx="1716">
                  <c:v>0.453534493755971</c:v>
                </c:pt>
                <c:pt idx="1717">
                  <c:v>0.446703674927921</c:v>
                </c:pt>
                <c:pt idx="1718">
                  <c:v>0.446703674927921</c:v>
                </c:pt>
                <c:pt idx="1719">
                  <c:v>0.453534493755971</c:v>
                </c:pt>
                <c:pt idx="1720">
                  <c:v>0.453534493755971</c:v>
                </c:pt>
                <c:pt idx="1721">
                  <c:v>0.460365312584022</c:v>
                </c:pt>
                <c:pt idx="1722">
                  <c:v>0.446703674927921</c:v>
                </c:pt>
                <c:pt idx="1723">
                  <c:v>0.453534493755971</c:v>
                </c:pt>
                <c:pt idx="1724">
                  <c:v>0.453534493755971</c:v>
                </c:pt>
                <c:pt idx="1725">
                  <c:v>0.446703674927921</c:v>
                </c:pt>
                <c:pt idx="1726">
                  <c:v>0.453534493755971</c:v>
                </c:pt>
                <c:pt idx="1727">
                  <c:v>0.453534493755971</c:v>
                </c:pt>
                <c:pt idx="1728">
                  <c:v>0.453534493755971</c:v>
                </c:pt>
                <c:pt idx="1729">
                  <c:v>0.453534493755971</c:v>
                </c:pt>
                <c:pt idx="1730">
                  <c:v>0.453534493755971</c:v>
                </c:pt>
                <c:pt idx="1731">
                  <c:v>0.446703674927921</c:v>
                </c:pt>
                <c:pt idx="1732">
                  <c:v>0.446703674927921</c:v>
                </c:pt>
                <c:pt idx="1733">
                  <c:v>0.446703674927921</c:v>
                </c:pt>
                <c:pt idx="1734">
                  <c:v>0.453534493755971</c:v>
                </c:pt>
                <c:pt idx="1735">
                  <c:v>0.460365312584022</c:v>
                </c:pt>
                <c:pt idx="1736">
                  <c:v>0.453534493755971</c:v>
                </c:pt>
                <c:pt idx="1737">
                  <c:v>0.453534493755971</c:v>
                </c:pt>
                <c:pt idx="1738">
                  <c:v>0.453534493755971</c:v>
                </c:pt>
                <c:pt idx="1739">
                  <c:v>0.446703674927921</c:v>
                </c:pt>
                <c:pt idx="1740">
                  <c:v>0.446703674927921</c:v>
                </c:pt>
                <c:pt idx="1741">
                  <c:v>0.453534493755971</c:v>
                </c:pt>
                <c:pt idx="1742">
                  <c:v>0.453534493755971</c:v>
                </c:pt>
                <c:pt idx="1743">
                  <c:v>0.460365312584022</c:v>
                </c:pt>
                <c:pt idx="1744">
                  <c:v>0.453534493755971</c:v>
                </c:pt>
                <c:pt idx="1745">
                  <c:v>0.453534493755971</c:v>
                </c:pt>
                <c:pt idx="1746">
                  <c:v>0.446703674927921</c:v>
                </c:pt>
                <c:pt idx="1747">
                  <c:v>0.453534493755971</c:v>
                </c:pt>
                <c:pt idx="1748">
                  <c:v>0.453534493755971</c:v>
                </c:pt>
                <c:pt idx="1749">
                  <c:v>0.460365312584022</c:v>
                </c:pt>
                <c:pt idx="1750">
                  <c:v>0.460365312584022</c:v>
                </c:pt>
                <c:pt idx="1751">
                  <c:v>0.460365312584022</c:v>
                </c:pt>
                <c:pt idx="1752">
                  <c:v>0.460365312584022</c:v>
                </c:pt>
                <c:pt idx="1753">
                  <c:v>0.460365312584022</c:v>
                </c:pt>
                <c:pt idx="1754">
                  <c:v>0.460365312584022</c:v>
                </c:pt>
                <c:pt idx="1755">
                  <c:v>0.453534493755971</c:v>
                </c:pt>
                <c:pt idx="1756">
                  <c:v>0.453534493755971</c:v>
                </c:pt>
                <c:pt idx="1757">
                  <c:v>0.460365312584022</c:v>
                </c:pt>
                <c:pt idx="1758">
                  <c:v>0.453534493755971</c:v>
                </c:pt>
                <c:pt idx="1759">
                  <c:v>0.453534493755971</c:v>
                </c:pt>
                <c:pt idx="1760">
                  <c:v>0.460365312584022</c:v>
                </c:pt>
                <c:pt idx="1761">
                  <c:v>0.453534493755971</c:v>
                </c:pt>
                <c:pt idx="1762">
                  <c:v>0.460365312584022</c:v>
                </c:pt>
                <c:pt idx="1763">
                  <c:v>0.460365312584022</c:v>
                </c:pt>
                <c:pt idx="1764">
                  <c:v>0.460365312584022</c:v>
                </c:pt>
                <c:pt idx="1765">
                  <c:v>0.480857769068173</c:v>
                </c:pt>
                <c:pt idx="1766">
                  <c:v>0.467196131412072</c:v>
                </c:pt>
                <c:pt idx="1767">
                  <c:v>0.467196131412072</c:v>
                </c:pt>
                <c:pt idx="1768">
                  <c:v>0.460365312584022</c:v>
                </c:pt>
                <c:pt idx="1769">
                  <c:v>0.460365312584022</c:v>
                </c:pt>
                <c:pt idx="1770">
                  <c:v>0.467196131412072</c:v>
                </c:pt>
                <c:pt idx="1771">
                  <c:v>0.467196131412072</c:v>
                </c:pt>
                <c:pt idx="1772">
                  <c:v>0.467196131412072</c:v>
                </c:pt>
                <c:pt idx="1773">
                  <c:v>0.467196131412072</c:v>
                </c:pt>
                <c:pt idx="1774">
                  <c:v>0.467196131412072</c:v>
                </c:pt>
                <c:pt idx="1775">
                  <c:v>0.460365312584022</c:v>
                </c:pt>
                <c:pt idx="1776">
                  <c:v>0.467196131412072</c:v>
                </c:pt>
                <c:pt idx="1777">
                  <c:v>0.467196131412072</c:v>
                </c:pt>
                <c:pt idx="1778">
                  <c:v>0.467196131412072</c:v>
                </c:pt>
                <c:pt idx="1779">
                  <c:v>0.474026950240122</c:v>
                </c:pt>
                <c:pt idx="1780">
                  <c:v>0.474026950240122</c:v>
                </c:pt>
                <c:pt idx="1781">
                  <c:v>0.480857769068173</c:v>
                </c:pt>
                <c:pt idx="1782">
                  <c:v>0.474026950240122</c:v>
                </c:pt>
                <c:pt idx="1783">
                  <c:v>0.474026950240122</c:v>
                </c:pt>
                <c:pt idx="1784">
                  <c:v>0.467196131412072</c:v>
                </c:pt>
                <c:pt idx="1785">
                  <c:v>0.474026950240122</c:v>
                </c:pt>
                <c:pt idx="1786">
                  <c:v>0.474026950240122</c:v>
                </c:pt>
                <c:pt idx="1787">
                  <c:v>0.474026950240122</c:v>
                </c:pt>
                <c:pt idx="1788">
                  <c:v>0.480857769068173</c:v>
                </c:pt>
                <c:pt idx="1789">
                  <c:v>0.474026950240122</c:v>
                </c:pt>
                <c:pt idx="1790">
                  <c:v>0.474026950240122</c:v>
                </c:pt>
                <c:pt idx="1791">
                  <c:v>0.474026950240122</c:v>
                </c:pt>
                <c:pt idx="1792">
                  <c:v>0.480857769068173</c:v>
                </c:pt>
                <c:pt idx="1793">
                  <c:v>0.480857769068173</c:v>
                </c:pt>
                <c:pt idx="1794">
                  <c:v>0.487688587896223</c:v>
                </c:pt>
                <c:pt idx="1795">
                  <c:v>0.480857769068173</c:v>
                </c:pt>
                <c:pt idx="1796">
                  <c:v>0.480857769068173</c:v>
                </c:pt>
                <c:pt idx="1797">
                  <c:v>0.487688587896223</c:v>
                </c:pt>
                <c:pt idx="1798">
                  <c:v>0.487688587896223</c:v>
                </c:pt>
                <c:pt idx="1799">
                  <c:v>0.487688587896223</c:v>
                </c:pt>
                <c:pt idx="1800">
                  <c:v>0.487688587896223</c:v>
                </c:pt>
                <c:pt idx="1801">
                  <c:v>0.487688587896223</c:v>
                </c:pt>
                <c:pt idx="1802">
                  <c:v>0.487688587896223</c:v>
                </c:pt>
                <c:pt idx="1803">
                  <c:v>0.487688587896223</c:v>
                </c:pt>
                <c:pt idx="1804">
                  <c:v>0.487688587896223</c:v>
                </c:pt>
                <c:pt idx="1805">
                  <c:v>0.501350225552324</c:v>
                </c:pt>
                <c:pt idx="1806">
                  <c:v>0.494519406724273</c:v>
                </c:pt>
                <c:pt idx="1807">
                  <c:v>0.487688587896223</c:v>
                </c:pt>
                <c:pt idx="1808">
                  <c:v>0.487688587896223</c:v>
                </c:pt>
                <c:pt idx="1809">
                  <c:v>0.494519406724273</c:v>
                </c:pt>
                <c:pt idx="1810">
                  <c:v>0.501350225552324</c:v>
                </c:pt>
                <c:pt idx="1811">
                  <c:v>0.508181044380374</c:v>
                </c:pt>
                <c:pt idx="1812">
                  <c:v>0.494519406724273</c:v>
                </c:pt>
                <c:pt idx="1813">
                  <c:v>0.494519406724273</c:v>
                </c:pt>
                <c:pt idx="1814">
                  <c:v>0.501350225552324</c:v>
                </c:pt>
                <c:pt idx="1815">
                  <c:v>0.501350225552324</c:v>
                </c:pt>
                <c:pt idx="1816">
                  <c:v>0.508181044380374</c:v>
                </c:pt>
                <c:pt idx="1817">
                  <c:v>0.501350225552324</c:v>
                </c:pt>
                <c:pt idx="1818">
                  <c:v>0.501350225552324</c:v>
                </c:pt>
                <c:pt idx="1819">
                  <c:v>0.494519406724273</c:v>
                </c:pt>
                <c:pt idx="1820">
                  <c:v>0.508181044380374</c:v>
                </c:pt>
                <c:pt idx="1821">
                  <c:v>0.521842682036475</c:v>
                </c:pt>
                <c:pt idx="1822">
                  <c:v>0.515011863208425</c:v>
                </c:pt>
                <c:pt idx="1823">
                  <c:v>0.501350225552324</c:v>
                </c:pt>
                <c:pt idx="1824">
                  <c:v>0.508181044380374</c:v>
                </c:pt>
                <c:pt idx="1825">
                  <c:v>0.528673500864525</c:v>
                </c:pt>
                <c:pt idx="1826">
                  <c:v>0.528673500864525</c:v>
                </c:pt>
                <c:pt idx="1827">
                  <c:v>0.535504319692576</c:v>
                </c:pt>
                <c:pt idx="1828">
                  <c:v>0.521842682036475</c:v>
                </c:pt>
                <c:pt idx="1829">
                  <c:v>0.521842682036475</c:v>
                </c:pt>
                <c:pt idx="1830">
                  <c:v>0.515011863208425</c:v>
                </c:pt>
                <c:pt idx="1831">
                  <c:v>0.515011863208425</c:v>
                </c:pt>
                <c:pt idx="1832">
                  <c:v>0.515011863208425</c:v>
                </c:pt>
                <c:pt idx="1833">
                  <c:v>0.515011863208425</c:v>
                </c:pt>
                <c:pt idx="1834">
                  <c:v>0.521842682036475</c:v>
                </c:pt>
                <c:pt idx="1835">
                  <c:v>0.515011863208425</c:v>
                </c:pt>
                <c:pt idx="1836">
                  <c:v>0.515011863208425</c:v>
                </c:pt>
                <c:pt idx="1837">
                  <c:v>0.521842682036475</c:v>
                </c:pt>
                <c:pt idx="1838">
                  <c:v>0.521842682036475</c:v>
                </c:pt>
                <c:pt idx="1839">
                  <c:v>0.535504319692576</c:v>
                </c:pt>
                <c:pt idx="1840">
                  <c:v>0.535504319692576</c:v>
                </c:pt>
                <c:pt idx="1841">
                  <c:v>0.535504319692576</c:v>
                </c:pt>
                <c:pt idx="1842">
                  <c:v>0.535504319692576</c:v>
                </c:pt>
                <c:pt idx="1843">
                  <c:v>0.535504319692576</c:v>
                </c:pt>
                <c:pt idx="1844">
                  <c:v>0.542335138520626</c:v>
                </c:pt>
                <c:pt idx="1845">
                  <c:v>0.542335138520626</c:v>
                </c:pt>
                <c:pt idx="1846">
                  <c:v>0.535504319692576</c:v>
                </c:pt>
                <c:pt idx="1847">
                  <c:v>0.535504319692576</c:v>
                </c:pt>
                <c:pt idx="1848">
                  <c:v>0.535504319692576</c:v>
                </c:pt>
                <c:pt idx="1849">
                  <c:v>0.535504319692576</c:v>
                </c:pt>
                <c:pt idx="1850">
                  <c:v>0.535504319692576</c:v>
                </c:pt>
                <c:pt idx="1851">
                  <c:v>0.555996776176727</c:v>
                </c:pt>
                <c:pt idx="1852">
                  <c:v>0.549165957348676</c:v>
                </c:pt>
                <c:pt idx="1853">
                  <c:v>0.535504319692576</c:v>
                </c:pt>
                <c:pt idx="1854">
                  <c:v>0.549165957348676</c:v>
                </c:pt>
                <c:pt idx="1855">
                  <c:v>0.562827595004777</c:v>
                </c:pt>
                <c:pt idx="1856">
                  <c:v>0.562827595004777</c:v>
                </c:pt>
                <c:pt idx="1857">
                  <c:v>0.555996776176727</c:v>
                </c:pt>
                <c:pt idx="1858">
                  <c:v>0.562827595004777</c:v>
                </c:pt>
                <c:pt idx="1859">
                  <c:v>0.562827595004777</c:v>
                </c:pt>
                <c:pt idx="1860">
                  <c:v>0.562827595004777</c:v>
                </c:pt>
                <c:pt idx="1861">
                  <c:v>0.549165957348676</c:v>
                </c:pt>
                <c:pt idx="1862">
                  <c:v>0.555996776176727</c:v>
                </c:pt>
                <c:pt idx="1863">
                  <c:v>0.549165957348676</c:v>
                </c:pt>
                <c:pt idx="1864">
                  <c:v>0.555996776176727</c:v>
                </c:pt>
                <c:pt idx="1865">
                  <c:v>0.555996776176727</c:v>
                </c:pt>
                <c:pt idx="1866">
                  <c:v>0.549165957348676</c:v>
                </c:pt>
                <c:pt idx="1867">
                  <c:v>0.555996776176727</c:v>
                </c:pt>
                <c:pt idx="1868">
                  <c:v>0.555996776176727</c:v>
                </c:pt>
                <c:pt idx="1869">
                  <c:v>0.569658413832827</c:v>
                </c:pt>
                <c:pt idx="1870">
                  <c:v>0.562827595004777</c:v>
                </c:pt>
                <c:pt idx="1871">
                  <c:v>0.569658413832827</c:v>
                </c:pt>
                <c:pt idx="1872">
                  <c:v>0.576489232660878</c:v>
                </c:pt>
                <c:pt idx="1873">
                  <c:v>0.583320051488928</c:v>
                </c:pt>
                <c:pt idx="1874">
                  <c:v>0.576489232660878</c:v>
                </c:pt>
                <c:pt idx="1875">
                  <c:v>0.576489232660878</c:v>
                </c:pt>
                <c:pt idx="1876">
                  <c:v>0.576489232660878</c:v>
                </c:pt>
                <c:pt idx="1877">
                  <c:v>0.576489232660878</c:v>
                </c:pt>
                <c:pt idx="1878">
                  <c:v>0.576489232660878</c:v>
                </c:pt>
                <c:pt idx="1879">
                  <c:v>0.590150870316979</c:v>
                </c:pt>
                <c:pt idx="1880">
                  <c:v>0.590150870316979</c:v>
                </c:pt>
                <c:pt idx="1881">
                  <c:v>0.569658413832827</c:v>
                </c:pt>
                <c:pt idx="1882">
                  <c:v>0.576489232660878</c:v>
                </c:pt>
                <c:pt idx="1883">
                  <c:v>0.583320051488928</c:v>
                </c:pt>
                <c:pt idx="1884">
                  <c:v>0.590150870316979</c:v>
                </c:pt>
                <c:pt idx="1885">
                  <c:v>0.596981689145029</c:v>
                </c:pt>
                <c:pt idx="1886">
                  <c:v>0.603812507973079</c:v>
                </c:pt>
                <c:pt idx="1887">
                  <c:v>0.596981689145029</c:v>
                </c:pt>
                <c:pt idx="1888">
                  <c:v>0.590150870316979</c:v>
                </c:pt>
                <c:pt idx="1889">
                  <c:v>0.603812507973079</c:v>
                </c:pt>
                <c:pt idx="1890">
                  <c:v>0.61747414562918</c:v>
                </c:pt>
                <c:pt idx="1891">
                  <c:v>0.61064332680113</c:v>
                </c:pt>
                <c:pt idx="1892">
                  <c:v>0.603812507973079</c:v>
                </c:pt>
                <c:pt idx="1893">
                  <c:v>0.61064332680113</c:v>
                </c:pt>
                <c:pt idx="1894">
                  <c:v>0.596981689145029</c:v>
                </c:pt>
                <c:pt idx="1895">
                  <c:v>0.596981689145029</c:v>
                </c:pt>
                <c:pt idx="1896">
                  <c:v>0.603812507973079</c:v>
                </c:pt>
                <c:pt idx="1897">
                  <c:v>0.603812507973079</c:v>
                </c:pt>
                <c:pt idx="1898">
                  <c:v>0.603812507973079</c:v>
                </c:pt>
                <c:pt idx="1899">
                  <c:v>0.61064332680113</c:v>
                </c:pt>
                <c:pt idx="1900">
                  <c:v>0.62430496445723</c:v>
                </c:pt>
                <c:pt idx="1901">
                  <c:v>0.62430496445723</c:v>
                </c:pt>
                <c:pt idx="1902">
                  <c:v>0.62430496445723</c:v>
                </c:pt>
                <c:pt idx="1903">
                  <c:v>0.631135783285281</c:v>
                </c:pt>
                <c:pt idx="1904">
                  <c:v>0.631135783285281</c:v>
                </c:pt>
                <c:pt idx="1905">
                  <c:v>0.61747414562918</c:v>
                </c:pt>
                <c:pt idx="1906">
                  <c:v>0.61064332680113</c:v>
                </c:pt>
                <c:pt idx="1907">
                  <c:v>0.62430496445723</c:v>
                </c:pt>
                <c:pt idx="1908">
                  <c:v>0.62430496445723</c:v>
                </c:pt>
                <c:pt idx="1909">
                  <c:v>0.62430496445723</c:v>
                </c:pt>
                <c:pt idx="1910">
                  <c:v>0.62430496445723</c:v>
                </c:pt>
                <c:pt idx="1911">
                  <c:v>0.631135783285281</c:v>
                </c:pt>
                <c:pt idx="1912">
                  <c:v>0.62430496445723</c:v>
                </c:pt>
                <c:pt idx="1913">
                  <c:v>0.62430496445723</c:v>
                </c:pt>
                <c:pt idx="1914">
                  <c:v>0.637966602113331</c:v>
                </c:pt>
                <c:pt idx="1915">
                  <c:v>0.651628239769432</c:v>
                </c:pt>
                <c:pt idx="1916">
                  <c:v>0.644797420941381</c:v>
                </c:pt>
                <c:pt idx="1917">
                  <c:v>0.644797420941381</c:v>
                </c:pt>
                <c:pt idx="1918">
                  <c:v>0.644797420941381</c:v>
                </c:pt>
                <c:pt idx="1919">
                  <c:v>0.651628239769432</c:v>
                </c:pt>
                <c:pt idx="1920">
                  <c:v>0.665289877425532</c:v>
                </c:pt>
                <c:pt idx="1921">
                  <c:v>0.665289877425532</c:v>
                </c:pt>
                <c:pt idx="1922">
                  <c:v>0.651628239769432</c:v>
                </c:pt>
                <c:pt idx="1923">
                  <c:v>0.644797420941381</c:v>
                </c:pt>
                <c:pt idx="1924">
                  <c:v>0.644797420941381</c:v>
                </c:pt>
                <c:pt idx="1925">
                  <c:v>0.658459058597482</c:v>
                </c:pt>
                <c:pt idx="1926">
                  <c:v>0.651628239769432</c:v>
                </c:pt>
                <c:pt idx="1927">
                  <c:v>0.651628239769432</c:v>
                </c:pt>
                <c:pt idx="1928">
                  <c:v>0.651628239769432</c:v>
                </c:pt>
                <c:pt idx="1929">
                  <c:v>0.658459058597482</c:v>
                </c:pt>
                <c:pt idx="1930">
                  <c:v>0.672120696253583</c:v>
                </c:pt>
                <c:pt idx="1931">
                  <c:v>0.678951515081633</c:v>
                </c:pt>
                <c:pt idx="1932">
                  <c:v>0.692613152737734</c:v>
                </c:pt>
                <c:pt idx="1933">
                  <c:v>0.692613152737734</c:v>
                </c:pt>
                <c:pt idx="1934">
                  <c:v>0.672120696253583</c:v>
                </c:pt>
                <c:pt idx="1935">
                  <c:v>0.665289877425532</c:v>
                </c:pt>
                <c:pt idx="1936">
                  <c:v>0.672120696253583</c:v>
                </c:pt>
                <c:pt idx="1937">
                  <c:v>0.685782333909684</c:v>
                </c:pt>
                <c:pt idx="1938">
                  <c:v>0.685782333909684</c:v>
                </c:pt>
                <c:pt idx="1939">
                  <c:v>0.685782333909684</c:v>
                </c:pt>
                <c:pt idx="1940">
                  <c:v>0.678951515081633</c:v>
                </c:pt>
                <c:pt idx="1941">
                  <c:v>0.672120696253583</c:v>
                </c:pt>
                <c:pt idx="1942">
                  <c:v>0.678951515081633</c:v>
                </c:pt>
                <c:pt idx="1943">
                  <c:v>0.678951515081633</c:v>
                </c:pt>
                <c:pt idx="1944">
                  <c:v>0.706274790393835</c:v>
                </c:pt>
                <c:pt idx="1945">
                  <c:v>0.719936428049935</c:v>
                </c:pt>
                <c:pt idx="1946">
                  <c:v>0.706274790393835</c:v>
                </c:pt>
                <c:pt idx="1947">
                  <c:v>0.692613152737734</c:v>
                </c:pt>
                <c:pt idx="1948">
                  <c:v>0.699443971565784</c:v>
                </c:pt>
                <c:pt idx="1949">
                  <c:v>0.719936428049935</c:v>
                </c:pt>
                <c:pt idx="1950">
                  <c:v>0.726767246877986</c:v>
                </c:pt>
                <c:pt idx="1951">
                  <c:v>0.719936428049935</c:v>
                </c:pt>
                <c:pt idx="1952">
                  <c:v>0.706274790393835</c:v>
                </c:pt>
                <c:pt idx="1953">
                  <c:v>0.706274790393835</c:v>
                </c:pt>
                <c:pt idx="1954">
                  <c:v>0.699443971565784</c:v>
                </c:pt>
                <c:pt idx="1955">
                  <c:v>0.706274790393835</c:v>
                </c:pt>
                <c:pt idx="1956">
                  <c:v>0.719936428049935</c:v>
                </c:pt>
                <c:pt idx="1957">
                  <c:v>0.726767246877986</c:v>
                </c:pt>
                <c:pt idx="1958">
                  <c:v>0.713105609221885</c:v>
                </c:pt>
                <c:pt idx="1959">
                  <c:v>0.713105609221885</c:v>
                </c:pt>
                <c:pt idx="1960">
                  <c:v>0.719936428049935</c:v>
                </c:pt>
                <c:pt idx="1961">
                  <c:v>0.733598065706036</c:v>
                </c:pt>
                <c:pt idx="1962">
                  <c:v>0.740428884534086</c:v>
                </c:pt>
                <c:pt idx="1963">
                  <c:v>0.747259703362137</c:v>
                </c:pt>
                <c:pt idx="1964">
                  <c:v>0.740428884534086</c:v>
                </c:pt>
                <c:pt idx="1965">
                  <c:v>0.726767246877986</c:v>
                </c:pt>
                <c:pt idx="1966">
                  <c:v>0.719936428049935</c:v>
                </c:pt>
                <c:pt idx="1967">
                  <c:v>0.740428884534086</c:v>
                </c:pt>
                <c:pt idx="1968">
                  <c:v>0.740428884534086</c:v>
                </c:pt>
                <c:pt idx="1969">
                  <c:v>0.740428884534086</c:v>
                </c:pt>
                <c:pt idx="1970">
                  <c:v>0.740428884534086</c:v>
                </c:pt>
                <c:pt idx="1971">
                  <c:v>0.726767246877986</c:v>
                </c:pt>
                <c:pt idx="1972">
                  <c:v>0.719936428049935</c:v>
                </c:pt>
                <c:pt idx="1973">
                  <c:v>0.719936428049935</c:v>
                </c:pt>
                <c:pt idx="1974">
                  <c:v>0.754090522190187</c:v>
                </c:pt>
                <c:pt idx="1975">
                  <c:v>0.760921341018237</c:v>
                </c:pt>
                <c:pt idx="1976">
                  <c:v>0.754090522190187</c:v>
                </c:pt>
                <c:pt idx="1977">
                  <c:v>0.754090522190187</c:v>
                </c:pt>
                <c:pt idx="1978">
                  <c:v>0.740428884534086</c:v>
                </c:pt>
                <c:pt idx="1979">
                  <c:v>0.754090522190187</c:v>
                </c:pt>
                <c:pt idx="1980">
                  <c:v>0.760921341018237</c:v>
                </c:pt>
                <c:pt idx="1981">
                  <c:v>0.767752159846288</c:v>
                </c:pt>
                <c:pt idx="1982">
                  <c:v>0.760921341018237</c:v>
                </c:pt>
                <c:pt idx="1983">
                  <c:v>0.754090522190187</c:v>
                </c:pt>
                <c:pt idx="1984">
                  <c:v>0.747259703362137</c:v>
                </c:pt>
                <c:pt idx="1985">
                  <c:v>0.754090522190187</c:v>
                </c:pt>
                <c:pt idx="1986">
                  <c:v>0.760921341018237</c:v>
                </c:pt>
                <c:pt idx="1987">
                  <c:v>0.767752159846288</c:v>
                </c:pt>
                <c:pt idx="1988">
                  <c:v>0.781413797502389</c:v>
                </c:pt>
                <c:pt idx="1989">
                  <c:v>0.774582978674338</c:v>
                </c:pt>
                <c:pt idx="1990">
                  <c:v>0.781413797502389</c:v>
                </c:pt>
                <c:pt idx="1991">
                  <c:v>0.788244616330439</c:v>
                </c:pt>
                <c:pt idx="1992">
                  <c:v>0.781413797502389</c:v>
                </c:pt>
                <c:pt idx="1993">
                  <c:v>0.781413797502389</c:v>
                </c:pt>
                <c:pt idx="1994">
                  <c:v>0.774582978674338</c:v>
                </c:pt>
                <c:pt idx="1995">
                  <c:v>0.767752159846288</c:v>
                </c:pt>
                <c:pt idx="1996">
                  <c:v>0.774582978674338</c:v>
                </c:pt>
                <c:pt idx="1997">
                  <c:v>0.795075435158489</c:v>
                </c:pt>
                <c:pt idx="1998">
                  <c:v>0.80190625398654</c:v>
                </c:pt>
                <c:pt idx="1999">
                  <c:v>0.795075435158489</c:v>
                </c:pt>
                <c:pt idx="2000">
                  <c:v>0.781413797502389</c:v>
                </c:pt>
                <c:pt idx="2001">
                  <c:v>0.795075435158489</c:v>
                </c:pt>
                <c:pt idx="2002">
                  <c:v>0.795075435158489</c:v>
                </c:pt>
                <c:pt idx="2003">
                  <c:v>0.80190625398654</c:v>
                </c:pt>
                <c:pt idx="2004">
                  <c:v>0.80190625398654</c:v>
                </c:pt>
                <c:pt idx="2005">
                  <c:v>0.80190625398654</c:v>
                </c:pt>
                <c:pt idx="2006">
                  <c:v>0.781413797502389</c:v>
                </c:pt>
                <c:pt idx="2007">
                  <c:v>0.788244616330439</c:v>
                </c:pt>
                <c:pt idx="2008">
                  <c:v>0.795075435158489</c:v>
                </c:pt>
                <c:pt idx="2009">
                  <c:v>0.80873707281459</c:v>
                </c:pt>
                <c:pt idx="2010">
                  <c:v>0.80190625398654</c:v>
                </c:pt>
                <c:pt idx="2011">
                  <c:v>0.80190625398654</c:v>
                </c:pt>
                <c:pt idx="2012">
                  <c:v>0.80873707281459</c:v>
                </c:pt>
                <c:pt idx="2013">
                  <c:v>0.80873707281459</c:v>
                </c:pt>
                <c:pt idx="2014">
                  <c:v>0.81556789164264</c:v>
                </c:pt>
                <c:pt idx="2015">
                  <c:v>0.822398710470691</c:v>
                </c:pt>
                <c:pt idx="2016">
                  <c:v>0.822398710470691</c:v>
                </c:pt>
                <c:pt idx="2017">
                  <c:v>0.81556789164264</c:v>
                </c:pt>
                <c:pt idx="2018">
                  <c:v>0.81556789164264</c:v>
                </c:pt>
                <c:pt idx="2019">
                  <c:v>0.81556789164264</c:v>
                </c:pt>
                <c:pt idx="2020">
                  <c:v>0.81556789164264</c:v>
                </c:pt>
                <c:pt idx="2021">
                  <c:v>0.822398710470691</c:v>
                </c:pt>
                <c:pt idx="2022">
                  <c:v>0.822398710470691</c:v>
                </c:pt>
                <c:pt idx="2023">
                  <c:v>0.822398710470691</c:v>
                </c:pt>
                <c:pt idx="2024">
                  <c:v>0.81556789164264</c:v>
                </c:pt>
                <c:pt idx="2025">
                  <c:v>0.80873707281459</c:v>
                </c:pt>
                <c:pt idx="2026">
                  <c:v>0.81556789164264</c:v>
                </c:pt>
                <c:pt idx="2027">
                  <c:v>0.829229529298741</c:v>
                </c:pt>
                <c:pt idx="2028">
                  <c:v>0.829229529298741</c:v>
                </c:pt>
                <c:pt idx="2029">
                  <c:v>0.822398710470691</c:v>
                </c:pt>
                <c:pt idx="2030">
                  <c:v>0.829229529298741</c:v>
                </c:pt>
                <c:pt idx="2031">
                  <c:v>0.829229529298741</c:v>
                </c:pt>
                <c:pt idx="2032">
                  <c:v>0.829229529298741</c:v>
                </c:pt>
                <c:pt idx="2033">
                  <c:v>0.836060348126791</c:v>
                </c:pt>
                <c:pt idx="2034">
                  <c:v>0.836060348126791</c:v>
                </c:pt>
                <c:pt idx="2035">
                  <c:v>0.829229529298741</c:v>
                </c:pt>
                <c:pt idx="2036">
                  <c:v>0.829229529298741</c:v>
                </c:pt>
                <c:pt idx="2037">
                  <c:v>0.829229529298741</c:v>
                </c:pt>
                <c:pt idx="2038">
                  <c:v>0.836060348126791</c:v>
                </c:pt>
                <c:pt idx="2039">
                  <c:v>0.829229529298741</c:v>
                </c:pt>
                <c:pt idx="2040">
                  <c:v>0.836060348126791</c:v>
                </c:pt>
                <c:pt idx="2041">
                  <c:v>0.829229529298741</c:v>
                </c:pt>
                <c:pt idx="2042">
                  <c:v>0.836060348126791</c:v>
                </c:pt>
                <c:pt idx="2043">
                  <c:v>0.836060348126791</c:v>
                </c:pt>
                <c:pt idx="2044">
                  <c:v>0.849721985782892</c:v>
                </c:pt>
                <c:pt idx="2045">
                  <c:v>0.849721985782892</c:v>
                </c:pt>
                <c:pt idx="2046">
                  <c:v>0.842891166954842</c:v>
                </c:pt>
                <c:pt idx="2047">
                  <c:v>0.849721985782892</c:v>
                </c:pt>
                <c:pt idx="2048">
                  <c:v>0.842891166954842</c:v>
                </c:pt>
                <c:pt idx="2049">
                  <c:v>0.842891166954842</c:v>
                </c:pt>
                <c:pt idx="2050">
                  <c:v>0.842891166954842</c:v>
                </c:pt>
                <c:pt idx="2051">
                  <c:v>0.842891166954842</c:v>
                </c:pt>
                <c:pt idx="2052">
                  <c:v>0.849721985782892</c:v>
                </c:pt>
                <c:pt idx="2053">
                  <c:v>0.842891166954842</c:v>
                </c:pt>
                <c:pt idx="2054">
                  <c:v>0.842891166954842</c:v>
                </c:pt>
                <c:pt idx="2055">
                  <c:v>0.836060348126791</c:v>
                </c:pt>
                <c:pt idx="2056">
                  <c:v>0.829229529298741</c:v>
                </c:pt>
                <c:pt idx="2057">
                  <c:v>0.842891166954842</c:v>
                </c:pt>
                <c:pt idx="2058">
                  <c:v>0.856552804610942</c:v>
                </c:pt>
                <c:pt idx="2059">
                  <c:v>0.849721985782892</c:v>
                </c:pt>
                <c:pt idx="2060">
                  <c:v>0.856552804610942</c:v>
                </c:pt>
                <c:pt idx="2061">
                  <c:v>0.849721985782892</c:v>
                </c:pt>
                <c:pt idx="2062">
                  <c:v>0.849721985782892</c:v>
                </c:pt>
                <c:pt idx="2063">
                  <c:v>0.856552804610942</c:v>
                </c:pt>
                <c:pt idx="2064">
                  <c:v>0.856552804610942</c:v>
                </c:pt>
                <c:pt idx="2065">
                  <c:v>0.856552804610942</c:v>
                </c:pt>
                <c:pt idx="2066">
                  <c:v>0.856552804610942</c:v>
                </c:pt>
                <c:pt idx="2067">
                  <c:v>0.856552804610942</c:v>
                </c:pt>
                <c:pt idx="2068">
                  <c:v>0.856552804610942</c:v>
                </c:pt>
                <c:pt idx="2069">
                  <c:v>0.856552804610942</c:v>
                </c:pt>
                <c:pt idx="2070">
                  <c:v>0.856552804610942</c:v>
                </c:pt>
                <c:pt idx="2071">
                  <c:v>0.856552804610942</c:v>
                </c:pt>
                <c:pt idx="2072">
                  <c:v>0.856552804610942</c:v>
                </c:pt>
                <c:pt idx="2073">
                  <c:v>0.849721985782892</c:v>
                </c:pt>
                <c:pt idx="2074">
                  <c:v>0.849721985782892</c:v>
                </c:pt>
                <c:pt idx="2075">
                  <c:v>0.856552804610942</c:v>
                </c:pt>
                <c:pt idx="2076">
                  <c:v>0.863383623438993</c:v>
                </c:pt>
                <c:pt idx="2077">
                  <c:v>0.863383623438993</c:v>
                </c:pt>
                <c:pt idx="2078">
                  <c:v>0.863383623438993</c:v>
                </c:pt>
                <c:pt idx="2079">
                  <c:v>0.863383623438993</c:v>
                </c:pt>
                <c:pt idx="2080">
                  <c:v>0.863383623438993</c:v>
                </c:pt>
                <c:pt idx="2081">
                  <c:v>0.863383623438993</c:v>
                </c:pt>
                <c:pt idx="2082">
                  <c:v>0.863383623438993</c:v>
                </c:pt>
                <c:pt idx="2083">
                  <c:v>0.863383623438993</c:v>
                </c:pt>
                <c:pt idx="2084">
                  <c:v>0.863383623438993</c:v>
                </c:pt>
                <c:pt idx="2085">
                  <c:v>0.856552804610942</c:v>
                </c:pt>
                <c:pt idx="2086">
                  <c:v>0.856552804610942</c:v>
                </c:pt>
                <c:pt idx="2087">
                  <c:v>0.863383623438993</c:v>
                </c:pt>
                <c:pt idx="2088">
                  <c:v>0.870214442267043</c:v>
                </c:pt>
                <c:pt idx="2089">
                  <c:v>0.877045261095094</c:v>
                </c:pt>
                <c:pt idx="2090">
                  <c:v>0.870214442267043</c:v>
                </c:pt>
                <c:pt idx="2091">
                  <c:v>0.863383623438993</c:v>
                </c:pt>
                <c:pt idx="2092">
                  <c:v>0.870214442267043</c:v>
                </c:pt>
                <c:pt idx="2093">
                  <c:v>0.870214442267043</c:v>
                </c:pt>
                <c:pt idx="2094">
                  <c:v>0.870214442267043</c:v>
                </c:pt>
                <c:pt idx="2095">
                  <c:v>0.870214442267043</c:v>
                </c:pt>
                <c:pt idx="2096">
                  <c:v>0.870214442267043</c:v>
                </c:pt>
                <c:pt idx="2097">
                  <c:v>0.870214442267043</c:v>
                </c:pt>
                <c:pt idx="2098">
                  <c:v>0.870214442267043</c:v>
                </c:pt>
                <c:pt idx="2099">
                  <c:v>0.870214442267043</c:v>
                </c:pt>
                <c:pt idx="2100">
                  <c:v>0.877045261095094</c:v>
                </c:pt>
                <c:pt idx="2101">
                  <c:v>0.870214442267043</c:v>
                </c:pt>
                <c:pt idx="2102">
                  <c:v>0.877045261095094</c:v>
                </c:pt>
                <c:pt idx="2103">
                  <c:v>0.877045261095094</c:v>
                </c:pt>
                <c:pt idx="2104">
                  <c:v>0.877045261095094</c:v>
                </c:pt>
                <c:pt idx="2105">
                  <c:v>0.877045261095094</c:v>
                </c:pt>
                <c:pt idx="2106">
                  <c:v>0.877045261095094</c:v>
                </c:pt>
                <c:pt idx="2107">
                  <c:v>0.877045261095094</c:v>
                </c:pt>
                <c:pt idx="2108">
                  <c:v>0.877045261095094</c:v>
                </c:pt>
                <c:pt idx="2109">
                  <c:v>0.870214442267043</c:v>
                </c:pt>
                <c:pt idx="2110">
                  <c:v>0.877045261095094</c:v>
                </c:pt>
                <c:pt idx="2111">
                  <c:v>0.877045261095094</c:v>
                </c:pt>
                <c:pt idx="2112">
                  <c:v>0.877045261095094</c:v>
                </c:pt>
                <c:pt idx="2113">
                  <c:v>0.877045261095094</c:v>
                </c:pt>
                <c:pt idx="2114">
                  <c:v>0.877045261095094</c:v>
                </c:pt>
                <c:pt idx="2115">
                  <c:v>0.877045261095094</c:v>
                </c:pt>
                <c:pt idx="2116">
                  <c:v>0.877045261095094</c:v>
                </c:pt>
                <c:pt idx="2117">
                  <c:v>0.877045261095094</c:v>
                </c:pt>
                <c:pt idx="2118">
                  <c:v>0.877045261095094</c:v>
                </c:pt>
                <c:pt idx="2119">
                  <c:v>0.883876079923144</c:v>
                </c:pt>
                <c:pt idx="2120">
                  <c:v>0.883876079923144</c:v>
                </c:pt>
                <c:pt idx="2121">
                  <c:v>0.883876079923144</c:v>
                </c:pt>
                <c:pt idx="2122">
                  <c:v>0.877045261095094</c:v>
                </c:pt>
                <c:pt idx="2123">
                  <c:v>0.877045261095094</c:v>
                </c:pt>
                <c:pt idx="2124">
                  <c:v>0.883876079923144</c:v>
                </c:pt>
                <c:pt idx="2125">
                  <c:v>0.883876079923144</c:v>
                </c:pt>
                <c:pt idx="2126">
                  <c:v>0.883876079923144</c:v>
                </c:pt>
                <c:pt idx="2127">
                  <c:v>0.877045261095094</c:v>
                </c:pt>
                <c:pt idx="2128">
                  <c:v>0.883876079923144</c:v>
                </c:pt>
                <c:pt idx="2129">
                  <c:v>0.870214442267043</c:v>
                </c:pt>
                <c:pt idx="2130">
                  <c:v>0.870214442267043</c:v>
                </c:pt>
                <c:pt idx="2131">
                  <c:v>0.883876079923144</c:v>
                </c:pt>
                <c:pt idx="2132">
                  <c:v>0.883876079923144</c:v>
                </c:pt>
                <c:pt idx="2133">
                  <c:v>0.890706898751194</c:v>
                </c:pt>
                <c:pt idx="2134">
                  <c:v>0.883876079923144</c:v>
                </c:pt>
                <c:pt idx="2135">
                  <c:v>0.883876079923144</c:v>
                </c:pt>
                <c:pt idx="2136">
                  <c:v>0.883876079923144</c:v>
                </c:pt>
                <c:pt idx="2137">
                  <c:v>0.883876079923144</c:v>
                </c:pt>
                <c:pt idx="2138">
                  <c:v>0.883876079923144</c:v>
                </c:pt>
                <c:pt idx="2139">
                  <c:v>0.883876079923144</c:v>
                </c:pt>
                <c:pt idx="2140">
                  <c:v>0.883876079923144</c:v>
                </c:pt>
                <c:pt idx="2141">
                  <c:v>0.883876079923144</c:v>
                </c:pt>
                <c:pt idx="2142">
                  <c:v>0.883876079923144</c:v>
                </c:pt>
                <c:pt idx="2143">
                  <c:v>0.883876079923144</c:v>
                </c:pt>
                <c:pt idx="2144">
                  <c:v>0.883876079923144</c:v>
                </c:pt>
                <c:pt idx="2145">
                  <c:v>0.883876079923144</c:v>
                </c:pt>
                <c:pt idx="2146">
                  <c:v>0.883876079923144</c:v>
                </c:pt>
                <c:pt idx="2147">
                  <c:v>0.883876079923144</c:v>
                </c:pt>
                <c:pt idx="2148">
                  <c:v>0.883876079923144</c:v>
                </c:pt>
                <c:pt idx="2149">
                  <c:v>0.883876079923144</c:v>
                </c:pt>
                <c:pt idx="2150">
                  <c:v>0.890706898751194</c:v>
                </c:pt>
                <c:pt idx="2151">
                  <c:v>0.883876079923144</c:v>
                </c:pt>
                <c:pt idx="2152">
                  <c:v>0.890706898751194</c:v>
                </c:pt>
                <c:pt idx="2153">
                  <c:v>0.883876079923144</c:v>
                </c:pt>
                <c:pt idx="2154">
                  <c:v>0.883876079923144</c:v>
                </c:pt>
                <c:pt idx="2155">
                  <c:v>0.877045261095094</c:v>
                </c:pt>
                <c:pt idx="2156">
                  <c:v>0.883876079923144</c:v>
                </c:pt>
                <c:pt idx="2157">
                  <c:v>0.877045261095094</c:v>
                </c:pt>
                <c:pt idx="2158">
                  <c:v>0.863383623438993</c:v>
                </c:pt>
                <c:pt idx="2159">
                  <c:v>0.870214442267043</c:v>
                </c:pt>
                <c:pt idx="2160">
                  <c:v>0.870214442267043</c:v>
                </c:pt>
                <c:pt idx="2161">
                  <c:v>0.883876079923144</c:v>
                </c:pt>
                <c:pt idx="2162">
                  <c:v>0.883876079923144</c:v>
                </c:pt>
                <c:pt idx="2163">
                  <c:v>0.883876079923144</c:v>
                </c:pt>
                <c:pt idx="2164">
                  <c:v>0.883876079923144</c:v>
                </c:pt>
                <c:pt idx="2165">
                  <c:v>0.883876079923144</c:v>
                </c:pt>
                <c:pt idx="2166">
                  <c:v>0.883876079923144</c:v>
                </c:pt>
                <c:pt idx="2167">
                  <c:v>0.883876079923144</c:v>
                </c:pt>
                <c:pt idx="2168">
                  <c:v>0.890706898751194</c:v>
                </c:pt>
                <c:pt idx="2169">
                  <c:v>0.890706898751194</c:v>
                </c:pt>
                <c:pt idx="2170">
                  <c:v>0.883876079923144</c:v>
                </c:pt>
                <c:pt idx="2171">
                  <c:v>0.883876079923144</c:v>
                </c:pt>
                <c:pt idx="2172">
                  <c:v>0.890706898751194</c:v>
                </c:pt>
                <c:pt idx="2173">
                  <c:v>0.890706898751194</c:v>
                </c:pt>
                <c:pt idx="2174">
                  <c:v>0.890706898751194</c:v>
                </c:pt>
                <c:pt idx="2175">
                  <c:v>0.897537717579245</c:v>
                </c:pt>
                <c:pt idx="2176">
                  <c:v>0.890706898751194</c:v>
                </c:pt>
                <c:pt idx="2177">
                  <c:v>0.890706898751194</c:v>
                </c:pt>
                <c:pt idx="2178">
                  <c:v>0.890706898751194</c:v>
                </c:pt>
                <c:pt idx="2179">
                  <c:v>0.890706898751194</c:v>
                </c:pt>
                <c:pt idx="2180">
                  <c:v>0.897537717579245</c:v>
                </c:pt>
                <c:pt idx="2181">
                  <c:v>0.890706898751194</c:v>
                </c:pt>
                <c:pt idx="2182">
                  <c:v>0.870214442267043</c:v>
                </c:pt>
                <c:pt idx="2183">
                  <c:v>0.877045261095094</c:v>
                </c:pt>
                <c:pt idx="2184">
                  <c:v>0.870214442267043</c:v>
                </c:pt>
                <c:pt idx="2185">
                  <c:v>0.870214442267043</c:v>
                </c:pt>
                <c:pt idx="2186">
                  <c:v>0.890706898751194</c:v>
                </c:pt>
                <c:pt idx="2187">
                  <c:v>0.890706898751194</c:v>
                </c:pt>
                <c:pt idx="2188">
                  <c:v>0.890706898751194</c:v>
                </c:pt>
                <c:pt idx="2189">
                  <c:v>0.890706898751194</c:v>
                </c:pt>
                <c:pt idx="2190">
                  <c:v>0.890706898751194</c:v>
                </c:pt>
                <c:pt idx="2191">
                  <c:v>0.883876079923144</c:v>
                </c:pt>
                <c:pt idx="2192">
                  <c:v>0.890706898751194</c:v>
                </c:pt>
                <c:pt idx="2193">
                  <c:v>0.890706898751194</c:v>
                </c:pt>
                <c:pt idx="2194">
                  <c:v>0.877045261095094</c:v>
                </c:pt>
                <c:pt idx="2195">
                  <c:v>0.877045261095094</c:v>
                </c:pt>
                <c:pt idx="2196">
                  <c:v>0.883876079923144</c:v>
                </c:pt>
                <c:pt idx="2197">
                  <c:v>0.877045261095094</c:v>
                </c:pt>
                <c:pt idx="2198">
                  <c:v>0.883876079923144</c:v>
                </c:pt>
                <c:pt idx="2199">
                  <c:v>0.897537717579245</c:v>
                </c:pt>
                <c:pt idx="2200">
                  <c:v>0.897537717579245</c:v>
                </c:pt>
                <c:pt idx="2201">
                  <c:v>0.890706898751194</c:v>
                </c:pt>
                <c:pt idx="2202">
                  <c:v>0.877045261095094</c:v>
                </c:pt>
                <c:pt idx="2203">
                  <c:v>0.877045261095094</c:v>
                </c:pt>
                <c:pt idx="2204">
                  <c:v>0.890706898751194</c:v>
                </c:pt>
                <c:pt idx="2205">
                  <c:v>0.890706898751194</c:v>
                </c:pt>
                <c:pt idx="2206">
                  <c:v>0.890706898751194</c:v>
                </c:pt>
                <c:pt idx="2207">
                  <c:v>0.890706898751194</c:v>
                </c:pt>
                <c:pt idx="2208">
                  <c:v>0.890706898751194</c:v>
                </c:pt>
                <c:pt idx="2209">
                  <c:v>0.890706898751194</c:v>
                </c:pt>
                <c:pt idx="2210">
                  <c:v>0.897537717579245</c:v>
                </c:pt>
                <c:pt idx="2211">
                  <c:v>0.897537717579245</c:v>
                </c:pt>
                <c:pt idx="2212">
                  <c:v>0.897537717579245</c:v>
                </c:pt>
                <c:pt idx="2213">
                  <c:v>0.890706898751194</c:v>
                </c:pt>
                <c:pt idx="2214">
                  <c:v>0.890706898751194</c:v>
                </c:pt>
                <c:pt idx="2215">
                  <c:v>0.890706898751194</c:v>
                </c:pt>
                <c:pt idx="2216">
                  <c:v>0.890706898751194</c:v>
                </c:pt>
                <c:pt idx="2217">
                  <c:v>0.890706898751194</c:v>
                </c:pt>
                <c:pt idx="2218">
                  <c:v>0.897537717579245</c:v>
                </c:pt>
                <c:pt idx="2219">
                  <c:v>0.890706898751194</c:v>
                </c:pt>
                <c:pt idx="2220">
                  <c:v>0.897537717579245</c:v>
                </c:pt>
                <c:pt idx="2221">
                  <c:v>0.890706898751194</c:v>
                </c:pt>
                <c:pt idx="2222">
                  <c:v>0.897537717579245</c:v>
                </c:pt>
                <c:pt idx="2223">
                  <c:v>0.890706898751194</c:v>
                </c:pt>
                <c:pt idx="2224">
                  <c:v>0.890706898751194</c:v>
                </c:pt>
                <c:pt idx="2225">
                  <c:v>0.897537717579245</c:v>
                </c:pt>
                <c:pt idx="2226">
                  <c:v>0.897537717579245</c:v>
                </c:pt>
                <c:pt idx="2227">
                  <c:v>0.890706898751194</c:v>
                </c:pt>
                <c:pt idx="2228">
                  <c:v>0.897537717579245</c:v>
                </c:pt>
                <c:pt idx="2229">
                  <c:v>0.897537717579245</c:v>
                </c:pt>
                <c:pt idx="2230">
                  <c:v>0.890706898751194</c:v>
                </c:pt>
                <c:pt idx="2231">
                  <c:v>0.890706898751194</c:v>
                </c:pt>
                <c:pt idx="2232">
                  <c:v>0.897537717579245</c:v>
                </c:pt>
                <c:pt idx="2233">
                  <c:v>0.897537717579245</c:v>
                </c:pt>
                <c:pt idx="2234">
                  <c:v>0.890706898751194</c:v>
                </c:pt>
                <c:pt idx="2235">
                  <c:v>0.897537717579245</c:v>
                </c:pt>
                <c:pt idx="2236">
                  <c:v>0.890706898751194</c:v>
                </c:pt>
                <c:pt idx="2237">
                  <c:v>0.890706898751194</c:v>
                </c:pt>
                <c:pt idx="2238">
                  <c:v>0.890706898751194</c:v>
                </c:pt>
                <c:pt idx="2239">
                  <c:v>0.897537717579245</c:v>
                </c:pt>
                <c:pt idx="2240">
                  <c:v>0.890706898751194</c:v>
                </c:pt>
                <c:pt idx="2241">
                  <c:v>0.897537717579245</c:v>
                </c:pt>
                <c:pt idx="2242">
                  <c:v>0.897537717579245</c:v>
                </c:pt>
                <c:pt idx="2243">
                  <c:v>0.897537717579245</c:v>
                </c:pt>
                <c:pt idx="2244">
                  <c:v>0.890706898751194</c:v>
                </c:pt>
                <c:pt idx="2245">
                  <c:v>0.890706898751194</c:v>
                </c:pt>
                <c:pt idx="2246">
                  <c:v>0.890706898751194</c:v>
                </c:pt>
                <c:pt idx="2247">
                  <c:v>0.897537717579245</c:v>
                </c:pt>
                <c:pt idx="2248">
                  <c:v>0.897537717579245</c:v>
                </c:pt>
                <c:pt idx="2249">
                  <c:v>0.897537717579245</c:v>
                </c:pt>
                <c:pt idx="2250">
                  <c:v>0.890706898751194</c:v>
                </c:pt>
                <c:pt idx="2251">
                  <c:v>0.897537717579245</c:v>
                </c:pt>
                <c:pt idx="2252">
                  <c:v>0.890706898751194</c:v>
                </c:pt>
                <c:pt idx="2253">
                  <c:v>0.897537717579245</c:v>
                </c:pt>
                <c:pt idx="2254">
                  <c:v>0.890706898751194</c:v>
                </c:pt>
                <c:pt idx="2255">
                  <c:v>0.897537717579245</c:v>
                </c:pt>
                <c:pt idx="2256">
                  <c:v>0.897537717579245</c:v>
                </c:pt>
                <c:pt idx="2257">
                  <c:v>0.897537717579245</c:v>
                </c:pt>
                <c:pt idx="2258">
                  <c:v>0.890706898751194</c:v>
                </c:pt>
                <c:pt idx="2259">
                  <c:v>0.897537717579245</c:v>
                </c:pt>
                <c:pt idx="2260">
                  <c:v>0.897537717579245</c:v>
                </c:pt>
                <c:pt idx="2261">
                  <c:v>0.897537717579245</c:v>
                </c:pt>
                <c:pt idx="2262">
                  <c:v>0.897537717579245</c:v>
                </c:pt>
                <c:pt idx="2263">
                  <c:v>0.890706898751194</c:v>
                </c:pt>
                <c:pt idx="2264">
                  <c:v>0.904368536407295</c:v>
                </c:pt>
                <c:pt idx="2265">
                  <c:v>0.897537717579245</c:v>
                </c:pt>
                <c:pt idx="2266">
                  <c:v>0.897537717579245</c:v>
                </c:pt>
                <c:pt idx="2267">
                  <c:v>0.897537717579245</c:v>
                </c:pt>
                <c:pt idx="2268">
                  <c:v>0.897537717579245</c:v>
                </c:pt>
                <c:pt idx="2269">
                  <c:v>0.897537717579245</c:v>
                </c:pt>
                <c:pt idx="2270">
                  <c:v>0.897537717579245</c:v>
                </c:pt>
                <c:pt idx="2271">
                  <c:v>0.897537717579245</c:v>
                </c:pt>
                <c:pt idx="2272">
                  <c:v>0.890706898751194</c:v>
                </c:pt>
                <c:pt idx="2273">
                  <c:v>0.890706898751194</c:v>
                </c:pt>
                <c:pt idx="2274">
                  <c:v>0.897537717579245</c:v>
                </c:pt>
                <c:pt idx="2275">
                  <c:v>0.897537717579245</c:v>
                </c:pt>
                <c:pt idx="2276">
                  <c:v>0.897537717579245</c:v>
                </c:pt>
                <c:pt idx="2277">
                  <c:v>0.897537717579245</c:v>
                </c:pt>
                <c:pt idx="2278">
                  <c:v>0.904368536407295</c:v>
                </c:pt>
                <c:pt idx="2279">
                  <c:v>0.897537717579245</c:v>
                </c:pt>
                <c:pt idx="2280">
                  <c:v>0.890706898751194</c:v>
                </c:pt>
                <c:pt idx="2281">
                  <c:v>0.890706898751194</c:v>
                </c:pt>
                <c:pt idx="2282">
                  <c:v>0.890706898751194</c:v>
                </c:pt>
                <c:pt idx="2283">
                  <c:v>0.890706898751194</c:v>
                </c:pt>
                <c:pt idx="2284">
                  <c:v>0.897537717579245</c:v>
                </c:pt>
                <c:pt idx="2285">
                  <c:v>0.897537717579245</c:v>
                </c:pt>
                <c:pt idx="2286">
                  <c:v>0.897537717579245</c:v>
                </c:pt>
                <c:pt idx="2287">
                  <c:v>0.897537717579245</c:v>
                </c:pt>
                <c:pt idx="2288">
                  <c:v>0.897537717579245</c:v>
                </c:pt>
                <c:pt idx="2289">
                  <c:v>0.897537717579245</c:v>
                </c:pt>
                <c:pt idx="2290">
                  <c:v>0.897537717579245</c:v>
                </c:pt>
                <c:pt idx="2291">
                  <c:v>0.883876079923144</c:v>
                </c:pt>
                <c:pt idx="2292">
                  <c:v>0.890706898751194</c:v>
                </c:pt>
                <c:pt idx="2293">
                  <c:v>0.897537717579245</c:v>
                </c:pt>
                <c:pt idx="2294">
                  <c:v>0.897537717579245</c:v>
                </c:pt>
                <c:pt idx="2295">
                  <c:v>0.897537717579245</c:v>
                </c:pt>
                <c:pt idx="2296">
                  <c:v>0.897537717579245</c:v>
                </c:pt>
                <c:pt idx="2297">
                  <c:v>0.897537717579245</c:v>
                </c:pt>
                <c:pt idx="2298">
                  <c:v>0.897537717579245</c:v>
                </c:pt>
                <c:pt idx="2299">
                  <c:v>0.897537717579245</c:v>
                </c:pt>
                <c:pt idx="2300">
                  <c:v>0.897537717579245</c:v>
                </c:pt>
                <c:pt idx="2301">
                  <c:v>0.897537717579245</c:v>
                </c:pt>
                <c:pt idx="2302">
                  <c:v>0.897537717579245</c:v>
                </c:pt>
                <c:pt idx="2303">
                  <c:v>0.883876079923144</c:v>
                </c:pt>
                <c:pt idx="2304">
                  <c:v>0.890706898751194</c:v>
                </c:pt>
                <c:pt idx="2305">
                  <c:v>0.897537717579245</c:v>
                </c:pt>
                <c:pt idx="2306">
                  <c:v>0.897537717579245</c:v>
                </c:pt>
                <c:pt idx="2307">
                  <c:v>0.897537717579245</c:v>
                </c:pt>
                <c:pt idx="2308">
                  <c:v>0.890706898751194</c:v>
                </c:pt>
                <c:pt idx="2309">
                  <c:v>0.877045261095094</c:v>
                </c:pt>
                <c:pt idx="2310">
                  <c:v>0.883876079923144</c:v>
                </c:pt>
                <c:pt idx="2311">
                  <c:v>0.897537717579245</c:v>
                </c:pt>
                <c:pt idx="2312">
                  <c:v>0.897537717579245</c:v>
                </c:pt>
                <c:pt idx="2313">
                  <c:v>0.897537717579245</c:v>
                </c:pt>
                <c:pt idx="2314">
                  <c:v>0.897537717579245</c:v>
                </c:pt>
                <c:pt idx="2315">
                  <c:v>0.890706898751194</c:v>
                </c:pt>
                <c:pt idx="2316">
                  <c:v>0.883876079923144</c:v>
                </c:pt>
                <c:pt idx="2317">
                  <c:v>0.883876079923144</c:v>
                </c:pt>
                <c:pt idx="2318">
                  <c:v>0.897537717579245</c:v>
                </c:pt>
                <c:pt idx="2319">
                  <c:v>0.897537717579245</c:v>
                </c:pt>
                <c:pt idx="2320">
                  <c:v>0.897537717579245</c:v>
                </c:pt>
                <c:pt idx="2321">
                  <c:v>0.897537717579245</c:v>
                </c:pt>
                <c:pt idx="2322">
                  <c:v>0.897537717579245</c:v>
                </c:pt>
                <c:pt idx="2323">
                  <c:v>0.897537717579245</c:v>
                </c:pt>
                <c:pt idx="2324">
                  <c:v>0.897537717579245</c:v>
                </c:pt>
                <c:pt idx="2325">
                  <c:v>0.897537717579245</c:v>
                </c:pt>
                <c:pt idx="2326">
                  <c:v>0.897537717579245</c:v>
                </c:pt>
                <c:pt idx="2327">
                  <c:v>0.897537717579245</c:v>
                </c:pt>
                <c:pt idx="2328">
                  <c:v>0.897537717579245</c:v>
                </c:pt>
                <c:pt idx="2329">
                  <c:v>0.904368536407295</c:v>
                </c:pt>
                <c:pt idx="2330">
                  <c:v>0.897537717579245</c:v>
                </c:pt>
                <c:pt idx="2331">
                  <c:v>0.897537717579245</c:v>
                </c:pt>
                <c:pt idx="2332">
                  <c:v>0.897537717579245</c:v>
                </c:pt>
                <c:pt idx="2333">
                  <c:v>0.890706898751194</c:v>
                </c:pt>
                <c:pt idx="2334">
                  <c:v>0.877045261095094</c:v>
                </c:pt>
                <c:pt idx="2335">
                  <c:v>0.897537717579245</c:v>
                </c:pt>
                <c:pt idx="2336">
                  <c:v>0.897537717579245</c:v>
                </c:pt>
                <c:pt idx="2337">
                  <c:v>0.897537717579245</c:v>
                </c:pt>
                <c:pt idx="2338">
                  <c:v>0.897537717579245</c:v>
                </c:pt>
                <c:pt idx="2339">
                  <c:v>0.883876079923144</c:v>
                </c:pt>
                <c:pt idx="2340">
                  <c:v>0.883876079923144</c:v>
                </c:pt>
                <c:pt idx="2341">
                  <c:v>0.897537717579245</c:v>
                </c:pt>
                <c:pt idx="2342">
                  <c:v>0.897537717579245</c:v>
                </c:pt>
                <c:pt idx="2343">
                  <c:v>0.897537717579245</c:v>
                </c:pt>
                <c:pt idx="2344">
                  <c:v>0.897537717579245</c:v>
                </c:pt>
                <c:pt idx="2345">
                  <c:v>0.897537717579245</c:v>
                </c:pt>
                <c:pt idx="2346">
                  <c:v>0.890706898751194</c:v>
                </c:pt>
                <c:pt idx="2347">
                  <c:v>0.897537717579245</c:v>
                </c:pt>
                <c:pt idx="2348">
                  <c:v>0.904368536407295</c:v>
                </c:pt>
                <c:pt idx="2349">
                  <c:v>0.897537717579245</c:v>
                </c:pt>
                <c:pt idx="2350">
                  <c:v>0.904368536407295</c:v>
                </c:pt>
                <c:pt idx="2351">
                  <c:v>0.897537717579245</c:v>
                </c:pt>
                <c:pt idx="2352">
                  <c:v>0.897537717579245</c:v>
                </c:pt>
                <c:pt idx="2353">
                  <c:v>0.897537717579245</c:v>
                </c:pt>
                <c:pt idx="2354">
                  <c:v>0.897537717579245</c:v>
                </c:pt>
                <c:pt idx="2355">
                  <c:v>0.897537717579245</c:v>
                </c:pt>
                <c:pt idx="2356">
                  <c:v>0.897537717579245</c:v>
                </c:pt>
                <c:pt idx="2357">
                  <c:v>0.897537717579245</c:v>
                </c:pt>
                <c:pt idx="2358">
                  <c:v>0.897537717579245</c:v>
                </c:pt>
                <c:pt idx="2359">
                  <c:v>0.897537717579245</c:v>
                </c:pt>
                <c:pt idx="2360">
                  <c:v>0.897537717579245</c:v>
                </c:pt>
                <c:pt idx="2361">
                  <c:v>0.877045261095094</c:v>
                </c:pt>
                <c:pt idx="2362">
                  <c:v>0.890706898751194</c:v>
                </c:pt>
                <c:pt idx="2363">
                  <c:v>0.883876079923144</c:v>
                </c:pt>
                <c:pt idx="2364">
                  <c:v>0.890706898751194</c:v>
                </c:pt>
                <c:pt idx="2365">
                  <c:v>0.897537717579245</c:v>
                </c:pt>
                <c:pt idx="2366">
                  <c:v>0.897537717579245</c:v>
                </c:pt>
                <c:pt idx="2367">
                  <c:v>0.897537717579245</c:v>
                </c:pt>
                <c:pt idx="2368">
                  <c:v>0.897537717579245</c:v>
                </c:pt>
                <c:pt idx="2369">
                  <c:v>0.890706898751194</c:v>
                </c:pt>
                <c:pt idx="2370">
                  <c:v>0.883876079923144</c:v>
                </c:pt>
                <c:pt idx="2371">
                  <c:v>0.897537717579245</c:v>
                </c:pt>
                <c:pt idx="2372">
                  <c:v>0.890706898751194</c:v>
                </c:pt>
                <c:pt idx="2373">
                  <c:v>0.897537717579245</c:v>
                </c:pt>
                <c:pt idx="2374">
                  <c:v>0.897537717579245</c:v>
                </c:pt>
                <c:pt idx="2375">
                  <c:v>0.904368536407295</c:v>
                </c:pt>
                <c:pt idx="2376">
                  <c:v>0.897537717579245</c:v>
                </c:pt>
                <c:pt idx="2377">
                  <c:v>0.897537717579245</c:v>
                </c:pt>
                <c:pt idx="2378">
                  <c:v>0.890706898751194</c:v>
                </c:pt>
                <c:pt idx="2379">
                  <c:v>0.883876079923144</c:v>
                </c:pt>
                <c:pt idx="2380">
                  <c:v>0.890706898751194</c:v>
                </c:pt>
                <c:pt idx="2381">
                  <c:v>0.897537717579245</c:v>
                </c:pt>
                <c:pt idx="2382">
                  <c:v>0.897537717579245</c:v>
                </c:pt>
                <c:pt idx="2383">
                  <c:v>0.897537717579245</c:v>
                </c:pt>
                <c:pt idx="2384">
                  <c:v>0.897537717579245</c:v>
                </c:pt>
                <c:pt idx="2385">
                  <c:v>0.897537717579245</c:v>
                </c:pt>
                <c:pt idx="2386">
                  <c:v>0.897537717579245</c:v>
                </c:pt>
                <c:pt idx="2387">
                  <c:v>0.897537717579245</c:v>
                </c:pt>
                <c:pt idx="2388">
                  <c:v>0.890706898751194</c:v>
                </c:pt>
                <c:pt idx="2389">
                  <c:v>0.897537717579245</c:v>
                </c:pt>
                <c:pt idx="2390">
                  <c:v>0.897537717579245</c:v>
                </c:pt>
                <c:pt idx="2391">
                  <c:v>0.897537717579245</c:v>
                </c:pt>
                <c:pt idx="2392">
                  <c:v>0.904368536407295</c:v>
                </c:pt>
                <c:pt idx="2393">
                  <c:v>0.904368536407295</c:v>
                </c:pt>
                <c:pt idx="2394">
                  <c:v>0.897537717579245</c:v>
                </c:pt>
                <c:pt idx="2395">
                  <c:v>0.897537717579245</c:v>
                </c:pt>
                <c:pt idx="2396">
                  <c:v>0.897537717579245</c:v>
                </c:pt>
                <c:pt idx="2397">
                  <c:v>0.897537717579245</c:v>
                </c:pt>
                <c:pt idx="2398">
                  <c:v>0.897537717579245</c:v>
                </c:pt>
                <c:pt idx="2399">
                  <c:v>0.904368536407295</c:v>
                </c:pt>
                <c:pt idx="2400">
                  <c:v>0.897537717579245</c:v>
                </c:pt>
                <c:pt idx="2401">
                  <c:v>0.904368536407295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2392792"/>
        <c:axId val="2132390216"/>
      </c:scatterChart>
      <c:valAx>
        <c:axId val="2132392792"/>
        <c:scaling>
          <c:orientation val="minMax"/>
          <c:max val="8.0"/>
          <c:min val="-8.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25400" cap="flat" cmpd="sng" algn="ctr">
            <a:solidFill>
              <a:srgbClr val="0000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390216"/>
        <c:crossesAt val="-8.0"/>
        <c:crossBetween val="midCat"/>
        <c:majorUnit val="2.0"/>
      </c:valAx>
      <c:valAx>
        <c:axId val="2132390216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low"/>
        <c:spPr>
          <a:ln w="25400">
            <a:solidFill>
              <a:srgbClr val="0000FF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2132392792"/>
        <c:crossesAt val="-8.0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291716522922805"/>
          <c:w val="0.961128868513395"/>
          <c:h val="0.94165669541543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xVal>
            <c:numRef>
              <c:f>Sheet1!$F$1:$F$2402</c:f>
              <c:numCache>
                <c:formatCode>General</c:formatCode>
                <c:ptCount val="2402"/>
                <c:pt idx="0">
                  <c:v>7.980198019802003</c:v>
                </c:pt>
                <c:pt idx="1">
                  <c:v>7.973597359736004</c:v>
                </c:pt>
                <c:pt idx="2">
                  <c:v>7.966996699670005</c:v>
                </c:pt>
                <c:pt idx="3">
                  <c:v>7.960396039604006</c:v>
                </c:pt>
                <c:pt idx="4">
                  <c:v>7.953795379537894</c:v>
                </c:pt>
                <c:pt idx="5">
                  <c:v>7.947194719471895</c:v>
                </c:pt>
                <c:pt idx="6">
                  <c:v>7.940594059405885</c:v>
                </c:pt>
                <c:pt idx="7">
                  <c:v>7.933993399339898</c:v>
                </c:pt>
                <c:pt idx="8">
                  <c:v>7.927392739273898</c:v>
                </c:pt>
                <c:pt idx="9">
                  <c:v>7.920792079207898</c:v>
                </c:pt>
                <c:pt idx="10">
                  <c:v>7.9141914191419</c:v>
                </c:pt>
                <c:pt idx="11">
                  <c:v>7.907590759075894</c:v>
                </c:pt>
                <c:pt idx="12">
                  <c:v>7.900990099009903</c:v>
                </c:pt>
                <c:pt idx="13">
                  <c:v>7.894389438943904</c:v>
                </c:pt>
                <c:pt idx="14">
                  <c:v>7.887788778877887</c:v>
                </c:pt>
                <c:pt idx="15">
                  <c:v>7.881188118811906</c:v>
                </c:pt>
                <c:pt idx="16">
                  <c:v>7.874587458745883</c:v>
                </c:pt>
                <c:pt idx="17">
                  <c:v>7.867986798679876</c:v>
                </c:pt>
                <c:pt idx="18">
                  <c:v>7.861386138613895</c:v>
                </c:pt>
                <c:pt idx="19">
                  <c:v>7.854785478547767</c:v>
                </c:pt>
                <c:pt idx="20">
                  <c:v>7.848184818481771</c:v>
                </c:pt>
                <c:pt idx="21">
                  <c:v>7.841584158415774</c:v>
                </c:pt>
                <c:pt idx="22">
                  <c:v>7.8349834983498</c:v>
                </c:pt>
                <c:pt idx="23">
                  <c:v>7.828382838283783</c:v>
                </c:pt>
                <c:pt idx="24">
                  <c:v>7.821782178217786</c:v>
                </c:pt>
                <c:pt idx="25">
                  <c:v>7.815181518151777</c:v>
                </c:pt>
                <c:pt idx="26">
                  <c:v>7.80858085808577</c:v>
                </c:pt>
                <c:pt idx="27">
                  <c:v>7.801980198019805</c:v>
                </c:pt>
                <c:pt idx="28">
                  <c:v>7.795379537953806</c:v>
                </c:pt>
                <c:pt idx="29">
                  <c:v>7.788778877887777</c:v>
                </c:pt>
                <c:pt idx="30">
                  <c:v>7.782178217821785</c:v>
                </c:pt>
                <c:pt idx="31">
                  <c:v>7.775577557755775</c:v>
                </c:pt>
                <c:pt idx="32">
                  <c:v>7.768976897689779</c:v>
                </c:pt>
                <c:pt idx="33">
                  <c:v>7.762376237623782</c:v>
                </c:pt>
                <c:pt idx="34">
                  <c:v>7.755775577557774</c:v>
                </c:pt>
                <c:pt idx="35">
                  <c:v>7.749174917491699</c:v>
                </c:pt>
                <c:pt idx="36">
                  <c:v>7.742574257425675</c:v>
                </c:pt>
                <c:pt idx="37">
                  <c:v>7.735973597359703</c:v>
                </c:pt>
                <c:pt idx="38">
                  <c:v>7.729372937293704</c:v>
                </c:pt>
                <c:pt idx="39">
                  <c:v>7.722772277227687</c:v>
                </c:pt>
                <c:pt idx="40">
                  <c:v>7.716171617161706</c:v>
                </c:pt>
                <c:pt idx="41">
                  <c:v>7.709570957095694</c:v>
                </c:pt>
                <c:pt idx="42">
                  <c:v>7.702970297029694</c:v>
                </c:pt>
                <c:pt idx="43">
                  <c:v>7.696369636963694</c:v>
                </c:pt>
                <c:pt idx="44">
                  <c:v>7.689768976897696</c:v>
                </c:pt>
                <c:pt idx="45">
                  <c:v>7.683168316831697</c:v>
                </c:pt>
                <c:pt idx="46">
                  <c:v>7.676567656765695</c:v>
                </c:pt>
                <c:pt idx="47">
                  <c:v>7.669966996699697</c:v>
                </c:pt>
                <c:pt idx="48">
                  <c:v>7.663366336633698</c:v>
                </c:pt>
                <c:pt idx="49">
                  <c:v>7.656765676567686</c:v>
                </c:pt>
                <c:pt idx="50">
                  <c:v>7.650165016501587</c:v>
                </c:pt>
                <c:pt idx="51">
                  <c:v>7.643564356435579</c:v>
                </c:pt>
                <c:pt idx="52">
                  <c:v>7.636963696369606</c:v>
                </c:pt>
                <c:pt idx="53">
                  <c:v>7.630363036303608</c:v>
                </c:pt>
                <c:pt idx="54">
                  <c:v>7.623762376237577</c:v>
                </c:pt>
                <c:pt idx="55">
                  <c:v>7.617161716171584</c:v>
                </c:pt>
                <c:pt idx="56">
                  <c:v>7.610561056105575</c:v>
                </c:pt>
                <c:pt idx="57">
                  <c:v>7.603960396039596</c:v>
                </c:pt>
                <c:pt idx="58">
                  <c:v>7.597359735973597</c:v>
                </c:pt>
                <c:pt idx="59">
                  <c:v>7.590759075907599</c:v>
                </c:pt>
                <c:pt idx="60">
                  <c:v>7.5841584158416</c:v>
                </c:pt>
                <c:pt idx="61">
                  <c:v>7.577557755775601</c:v>
                </c:pt>
                <c:pt idx="62">
                  <c:v>7.570957095709601</c:v>
                </c:pt>
                <c:pt idx="63">
                  <c:v>7.564356435643603</c:v>
                </c:pt>
                <c:pt idx="64">
                  <c:v>7.557755775577604</c:v>
                </c:pt>
                <c:pt idx="65">
                  <c:v>7.551155115511505</c:v>
                </c:pt>
                <c:pt idx="66">
                  <c:v>7.544554455445487</c:v>
                </c:pt>
                <c:pt idx="67">
                  <c:v>7.537953795379494</c:v>
                </c:pt>
                <c:pt idx="68">
                  <c:v>7.5313531353135</c:v>
                </c:pt>
                <c:pt idx="69">
                  <c:v>7.52475247524748</c:v>
                </c:pt>
                <c:pt idx="70">
                  <c:v>7.518151815181485</c:v>
                </c:pt>
                <c:pt idx="71">
                  <c:v>7.511551155115495</c:v>
                </c:pt>
                <c:pt idx="72">
                  <c:v>7.504950495049497</c:v>
                </c:pt>
                <c:pt idx="73">
                  <c:v>7.4983498349835</c:v>
                </c:pt>
                <c:pt idx="74">
                  <c:v>7.4917491749175</c:v>
                </c:pt>
                <c:pt idx="75">
                  <c:v>7.485148514851502</c:v>
                </c:pt>
                <c:pt idx="76">
                  <c:v>7.478547854785504</c:v>
                </c:pt>
                <c:pt idx="77">
                  <c:v>7.47194719471951</c:v>
                </c:pt>
                <c:pt idx="78">
                  <c:v>7.465346534653505</c:v>
                </c:pt>
                <c:pt idx="79">
                  <c:v>7.458745874587507</c:v>
                </c:pt>
                <c:pt idx="80">
                  <c:v>7.452145214521394</c:v>
                </c:pt>
                <c:pt idx="81">
                  <c:v>7.445544554455394</c:v>
                </c:pt>
                <c:pt idx="82">
                  <c:v>7.4389438943894</c:v>
                </c:pt>
                <c:pt idx="83">
                  <c:v>7.4323432343234</c:v>
                </c:pt>
                <c:pt idx="84">
                  <c:v>7.425742574257399</c:v>
                </c:pt>
                <c:pt idx="85">
                  <c:v>7.4191419141914</c:v>
                </c:pt>
                <c:pt idx="86">
                  <c:v>7.412541254125395</c:v>
                </c:pt>
                <c:pt idx="87">
                  <c:v>7.405940594059402</c:v>
                </c:pt>
                <c:pt idx="88">
                  <c:v>7.399339933993403</c:v>
                </c:pt>
                <c:pt idx="89">
                  <c:v>7.392739273927388</c:v>
                </c:pt>
                <c:pt idx="90">
                  <c:v>7.386138613861405</c:v>
                </c:pt>
                <c:pt idx="91">
                  <c:v>7.379537953795404</c:v>
                </c:pt>
                <c:pt idx="92">
                  <c:v>7.372937293729389</c:v>
                </c:pt>
                <c:pt idx="93">
                  <c:v>7.366336633663394</c:v>
                </c:pt>
                <c:pt idx="94">
                  <c:v>7.359735973597385</c:v>
                </c:pt>
                <c:pt idx="95">
                  <c:v>7.353135313531284</c:v>
                </c:pt>
                <c:pt idx="96">
                  <c:v>7.346534653465276</c:v>
                </c:pt>
                <c:pt idx="97">
                  <c:v>7.3399339933993</c:v>
                </c:pt>
                <c:pt idx="98">
                  <c:v>7.3333333333333</c:v>
                </c:pt>
                <c:pt idx="99">
                  <c:v>7.326732673267285</c:v>
                </c:pt>
                <c:pt idx="100">
                  <c:v>7.320132013201301</c:v>
                </c:pt>
                <c:pt idx="101">
                  <c:v>7.313531353135283</c:v>
                </c:pt>
                <c:pt idx="102">
                  <c:v>7.306930693069304</c:v>
                </c:pt>
                <c:pt idx="103">
                  <c:v>7.300330033003305</c:v>
                </c:pt>
                <c:pt idx="104">
                  <c:v>7.293729372937306</c:v>
                </c:pt>
                <c:pt idx="105">
                  <c:v>7.287128712871294</c:v>
                </c:pt>
                <c:pt idx="106">
                  <c:v>7.280528052805295</c:v>
                </c:pt>
                <c:pt idx="107">
                  <c:v>7.273927392739295</c:v>
                </c:pt>
                <c:pt idx="108">
                  <c:v>7.267326732673297</c:v>
                </c:pt>
                <c:pt idx="109">
                  <c:v>7.260726072607294</c:v>
                </c:pt>
                <c:pt idx="110">
                  <c:v>7.254125412541295</c:v>
                </c:pt>
                <c:pt idx="111">
                  <c:v>7.247524752475194</c:v>
                </c:pt>
                <c:pt idx="112">
                  <c:v>7.240924092409202</c:v>
                </c:pt>
                <c:pt idx="113">
                  <c:v>7.234323432343202</c:v>
                </c:pt>
                <c:pt idx="114">
                  <c:v>7.227722772277204</c:v>
                </c:pt>
                <c:pt idx="115">
                  <c:v>7.221122112211205</c:v>
                </c:pt>
                <c:pt idx="116">
                  <c:v>7.214521452145195</c:v>
                </c:pt>
                <c:pt idx="117">
                  <c:v>7.207920792079193</c:v>
                </c:pt>
                <c:pt idx="118">
                  <c:v>7.2013201320132</c:v>
                </c:pt>
                <c:pt idx="119">
                  <c:v>7.194719471947184</c:v>
                </c:pt>
                <c:pt idx="120">
                  <c:v>7.188118811881194</c:v>
                </c:pt>
                <c:pt idx="121">
                  <c:v>7.181518151815196</c:v>
                </c:pt>
                <c:pt idx="122">
                  <c:v>7.174917491749198</c:v>
                </c:pt>
                <c:pt idx="123">
                  <c:v>7.168316831683185</c:v>
                </c:pt>
                <c:pt idx="124">
                  <c:v>7.161716171617194</c:v>
                </c:pt>
                <c:pt idx="125">
                  <c:v>7.155115511551181</c:v>
                </c:pt>
                <c:pt idx="126">
                  <c:v>7.148514851485068</c:v>
                </c:pt>
                <c:pt idx="127">
                  <c:v>7.141914191419104</c:v>
                </c:pt>
                <c:pt idx="128">
                  <c:v>7.135313531353105</c:v>
                </c:pt>
                <c:pt idx="129">
                  <c:v>7.128712871287084</c:v>
                </c:pt>
                <c:pt idx="130">
                  <c:v>7.122112211221071</c:v>
                </c:pt>
                <c:pt idx="131">
                  <c:v>7.115511551155063</c:v>
                </c:pt>
                <c:pt idx="132">
                  <c:v>7.108910891089078</c:v>
                </c:pt>
                <c:pt idx="133">
                  <c:v>7.102310231023081</c:v>
                </c:pt>
                <c:pt idx="134">
                  <c:v>7.095709570957085</c:v>
                </c:pt>
                <c:pt idx="135">
                  <c:v>7.089108910891099</c:v>
                </c:pt>
                <c:pt idx="136">
                  <c:v>7.082508250825081</c:v>
                </c:pt>
                <c:pt idx="137">
                  <c:v>7.075907590759101</c:v>
                </c:pt>
                <c:pt idx="138">
                  <c:v>7.069306930693102</c:v>
                </c:pt>
                <c:pt idx="139">
                  <c:v>7.062706270627083</c:v>
                </c:pt>
                <c:pt idx="140">
                  <c:v>7.056105610561104</c:v>
                </c:pt>
                <c:pt idx="141">
                  <c:v>7.049504950494994</c:v>
                </c:pt>
                <c:pt idx="142">
                  <c:v>7.042904290428975</c:v>
                </c:pt>
                <c:pt idx="143">
                  <c:v>7.036303630362994</c:v>
                </c:pt>
                <c:pt idx="144">
                  <c:v>7.029702970296984</c:v>
                </c:pt>
                <c:pt idx="145">
                  <c:v>7.023102310230994</c:v>
                </c:pt>
                <c:pt idx="146">
                  <c:v>7.016501650164995</c:v>
                </c:pt>
                <c:pt idx="147">
                  <c:v>7.009900990098997</c:v>
                </c:pt>
                <c:pt idx="148">
                  <c:v>7.003300330032999</c:v>
                </c:pt>
                <c:pt idx="149">
                  <c:v>6.996699669967</c:v>
                </c:pt>
                <c:pt idx="150">
                  <c:v>6.990099009901001</c:v>
                </c:pt>
                <c:pt idx="151">
                  <c:v>6.983498349835003</c:v>
                </c:pt>
                <c:pt idx="152">
                  <c:v>6.976897689769003</c:v>
                </c:pt>
                <c:pt idx="153">
                  <c:v>6.97029702970301</c:v>
                </c:pt>
                <c:pt idx="154">
                  <c:v>6.963696369637006</c:v>
                </c:pt>
                <c:pt idx="155">
                  <c:v>6.957095709570892</c:v>
                </c:pt>
                <c:pt idx="156">
                  <c:v>6.950495049504894</c:v>
                </c:pt>
                <c:pt idx="157">
                  <c:v>6.943894389438895</c:v>
                </c:pt>
                <c:pt idx="158">
                  <c:v>6.9372937293729</c:v>
                </c:pt>
                <c:pt idx="159">
                  <c:v>6.930693069306897</c:v>
                </c:pt>
                <c:pt idx="160">
                  <c:v>6.924092409240899</c:v>
                </c:pt>
                <c:pt idx="161">
                  <c:v>6.9174917491749</c:v>
                </c:pt>
                <c:pt idx="162">
                  <c:v>6.910891089108901</c:v>
                </c:pt>
                <c:pt idx="163">
                  <c:v>6.904290429042902</c:v>
                </c:pt>
                <c:pt idx="164">
                  <c:v>6.897689768976887</c:v>
                </c:pt>
                <c:pt idx="165">
                  <c:v>6.891089108910904</c:v>
                </c:pt>
                <c:pt idx="166">
                  <c:v>6.884488448844904</c:v>
                </c:pt>
                <c:pt idx="167">
                  <c:v>6.877887788778906</c:v>
                </c:pt>
                <c:pt idx="168">
                  <c:v>6.871287128712893</c:v>
                </c:pt>
                <c:pt idx="169">
                  <c:v>6.864686468646874</c:v>
                </c:pt>
                <c:pt idx="170">
                  <c:v>6.858085808580771</c:v>
                </c:pt>
                <c:pt idx="171">
                  <c:v>6.851485148514794</c:v>
                </c:pt>
                <c:pt idx="172">
                  <c:v>6.844884488448779</c:v>
                </c:pt>
                <c:pt idx="173">
                  <c:v>6.838283828382798</c:v>
                </c:pt>
                <c:pt idx="174">
                  <c:v>6.8316831683168</c:v>
                </c:pt>
                <c:pt idx="175">
                  <c:v>6.825082508250778</c:v>
                </c:pt>
                <c:pt idx="176">
                  <c:v>6.818481848184783</c:v>
                </c:pt>
                <c:pt idx="177">
                  <c:v>6.811881188118804</c:v>
                </c:pt>
                <c:pt idx="178">
                  <c:v>6.805280528052805</c:v>
                </c:pt>
                <c:pt idx="179">
                  <c:v>6.798679867986806</c:v>
                </c:pt>
                <c:pt idx="180">
                  <c:v>6.792079207920807</c:v>
                </c:pt>
                <c:pt idx="181">
                  <c:v>6.785478547854794</c:v>
                </c:pt>
                <c:pt idx="182">
                  <c:v>6.778877887788795</c:v>
                </c:pt>
                <c:pt idx="183">
                  <c:v>6.772277227722796</c:v>
                </c:pt>
                <c:pt idx="184">
                  <c:v>6.765676567656776</c:v>
                </c:pt>
                <c:pt idx="185">
                  <c:v>6.759075907590795</c:v>
                </c:pt>
                <c:pt idx="186">
                  <c:v>6.75247524752478</c:v>
                </c:pt>
                <c:pt idx="187">
                  <c:v>6.745874587458696</c:v>
                </c:pt>
                <c:pt idx="188">
                  <c:v>6.739273927392701</c:v>
                </c:pt>
                <c:pt idx="189">
                  <c:v>6.7326732673267</c:v>
                </c:pt>
                <c:pt idx="190">
                  <c:v>6.726072607260704</c:v>
                </c:pt>
                <c:pt idx="191">
                  <c:v>6.719471947194705</c:v>
                </c:pt>
                <c:pt idx="192">
                  <c:v>6.712871287128705</c:v>
                </c:pt>
                <c:pt idx="193">
                  <c:v>6.706270627062693</c:v>
                </c:pt>
                <c:pt idx="194">
                  <c:v>6.699669966996694</c:v>
                </c:pt>
                <c:pt idx="195">
                  <c:v>6.693069306930695</c:v>
                </c:pt>
                <c:pt idx="196">
                  <c:v>6.686468646864696</c:v>
                </c:pt>
                <c:pt idx="197">
                  <c:v>6.679867986798697</c:v>
                </c:pt>
                <c:pt idx="198">
                  <c:v>6.673267326732698</c:v>
                </c:pt>
                <c:pt idx="199">
                  <c:v>6.666666666666694</c:v>
                </c:pt>
                <c:pt idx="200">
                  <c:v>6.660066006600695</c:v>
                </c:pt>
                <c:pt idx="201">
                  <c:v>6.653465346534697</c:v>
                </c:pt>
                <c:pt idx="202">
                  <c:v>6.646864686468604</c:v>
                </c:pt>
                <c:pt idx="203">
                  <c:v>6.640264026402604</c:v>
                </c:pt>
                <c:pt idx="204">
                  <c:v>6.633663366336605</c:v>
                </c:pt>
                <c:pt idx="205">
                  <c:v>6.627062706270607</c:v>
                </c:pt>
                <c:pt idx="206">
                  <c:v>6.620462046204594</c:v>
                </c:pt>
                <c:pt idx="207">
                  <c:v>6.613861386138595</c:v>
                </c:pt>
                <c:pt idx="208">
                  <c:v>6.607260726072596</c:v>
                </c:pt>
                <c:pt idx="209">
                  <c:v>6.600660066006585</c:v>
                </c:pt>
                <c:pt idx="210">
                  <c:v>6.594059405940598</c:v>
                </c:pt>
                <c:pt idx="211">
                  <c:v>6.5874587458746</c:v>
                </c:pt>
                <c:pt idx="212">
                  <c:v>6.5808580858086</c:v>
                </c:pt>
                <c:pt idx="213">
                  <c:v>6.5742574257426</c:v>
                </c:pt>
                <c:pt idx="214">
                  <c:v>6.567656765676602</c:v>
                </c:pt>
                <c:pt idx="215">
                  <c:v>6.561056105610603</c:v>
                </c:pt>
                <c:pt idx="216">
                  <c:v>6.554455445544505</c:v>
                </c:pt>
                <c:pt idx="217">
                  <c:v>6.547854785478506</c:v>
                </c:pt>
                <c:pt idx="218">
                  <c:v>6.541254125412493</c:v>
                </c:pt>
                <c:pt idx="219">
                  <c:v>6.534653465346494</c:v>
                </c:pt>
                <c:pt idx="220">
                  <c:v>6.528052805280494</c:v>
                </c:pt>
                <c:pt idx="221">
                  <c:v>6.521452145214496</c:v>
                </c:pt>
                <c:pt idx="222">
                  <c:v>6.514851485148498</c:v>
                </c:pt>
                <c:pt idx="223">
                  <c:v>6.508250825082499</c:v>
                </c:pt>
                <c:pt idx="224">
                  <c:v>6.5016501650165</c:v>
                </c:pt>
                <c:pt idx="225">
                  <c:v>6.4950495049505</c:v>
                </c:pt>
                <c:pt idx="226">
                  <c:v>6.488448844884501</c:v>
                </c:pt>
                <c:pt idx="227">
                  <c:v>6.48184818481851</c:v>
                </c:pt>
                <c:pt idx="228">
                  <c:v>6.47524752475251</c:v>
                </c:pt>
                <c:pt idx="229">
                  <c:v>6.468646864686505</c:v>
                </c:pt>
                <c:pt idx="230">
                  <c:v>6.462046204620506</c:v>
                </c:pt>
                <c:pt idx="231">
                  <c:v>6.455445544554394</c:v>
                </c:pt>
                <c:pt idx="232">
                  <c:v>6.448844884488394</c:v>
                </c:pt>
                <c:pt idx="233">
                  <c:v>6.442244224422395</c:v>
                </c:pt>
                <c:pt idx="234">
                  <c:v>6.435643564356396</c:v>
                </c:pt>
                <c:pt idx="235">
                  <c:v>6.429042904290398</c:v>
                </c:pt>
                <c:pt idx="236">
                  <c:v>6.4224422442244</c:v>
                </c:pt>
                <c:pt idx="237">
                  <c:v>6.4158415841584</c:v>
                </c:pt>
                <c:pt idx="238">
                  <c:v>6.4092409240924</c:v>
                </c:pt>
                <c:pt idx="239">
                  <c:v>6.402640264026401</c:v>
                </c:pt>
                <c:pt idx="240">
                  <c:v>6.396039603960403</c:v>
                </c:pt>
                <c:pt idx="241">
                  <c:v>6.389438943894404</c:v>
                </c:pt>
                <c:pt idx="242">
                  <c:v>6.382838283828406</c:v>
                </c:pt>
                <c:pt idx="243">
                  <c:v>6.376237623762406</c:v>
                </c:pt>
                <c:pt idx="244">
                  <c:v>6.369636963696394</c:v>
                </c:pt>
                <c:pt idx="245">
                  <c:v>6.363036303630395</c:v>
                </c:pt>
                <c:pt idx="246">
                  <c:v>6.356435643564295</c:v>
                </c:pt>
                <c:pt idx="247">
                  <c:v>6.349834983498297</c:v>
                </c:pt>
                <c:pt idx="248">
                  <c:v>6.343234323432298</c:v>
                </c:pt>
                <c:pt idx="249">
                  <c:v>6.3366336633663</c:v>
                </c:pt>
                <c:pt idx="250">
                  <c:v>6.3300330033003</c:v>
                </c:pt>
                <c:pt idx="251">
                  <c:v>6.323432343234302</c:v>
                </c:pt>
                <c:pt idx="252">
                  <c:v>6.316831683168303</c:v>
                </c:pt>
                <c:pt idx="253">
                  <c:v>6.310231023102304</c:v>
                </c:pt>
                <c:pt idx="254">
                  <c:v>6.303630363036305</c:v>
                </c:pt>
                <c:pt idx="255">
                  <c:v>6.297029702970307</c:v>
                </c:pt>
                <c:pt idx="256">
                  <c:v>6.290429042904293</c:v>
                </c:pt>
                <c:pt idx="257">
                  <c:v>6.283828382838295</c:v>
                </c:pt>
                <c:pt idx="258">
                  <c:v>6.277227722772296</c:v>
                </c:pt>
                <c:pt idx="259">
                  <c:v>6.270627062706296</c:v>
                </c:pt>
                <c:pt idx="260">
                  <c:v>6.264026402640297</c:v>
                </c:pt>
                <c:pt idx="261">
                  <c:v>6.257425742574298</c:v>
                </c:pt>
                <c:pt idx="262">
                  <c:v>6.2508250825083</c:v>
                </c:pt>
                <c:pt idx="263">
                  <c:v>6.244224422442201</c:v>
                </c:pt>
                <c:pt idx="264">
                  <c:v>6.237623762376202</c:v>
                </c:pt>
                <c:pt idx="265">
                  <c:v>6.23102310231021</c:v>
                </c:pt>
                <c:pt idx="266">
                  <c:v>6.224422442244204</c:v>
                </c:pt>
                <c:pt idx="267">
                  <c:v>6.217821782178205</c:v>
                </c:pt>
                <c:pt idx="268">
                  <c:v>6.21122112211221</c:v>
                </c:pt>
                <c:pt idx="269">
                  <c:v>6.204620462046194</c:v>
                </c:pt>
                <c:pt idx="270">
                  <c:v>6.198019801980195</c:v>
                </c:pt>
                <c:pt idx="271">
                  <c:v>6.191419141914195</c:v>
                </c:pt>
                <c:pt idx="272">
                  <c:v>6.184818481848197</c:v>
                </c:pt>
                <c:pt idx="273">
                  <c:v>6.178217821782198</c:v>
                </c:pt>
                <c:pt idx="274">
                  <c:v>6.171617161716199</c:v>
                </c:pt>
                <c:pt idx="275">
                  <c:v>6.165016501650181</c:v>
                </c:pt>
                <c:pt idx="276">
                  <c:v>6.158415841584184</c:v>
                </c:pt>
                <c:pt idx="277">
                  <c:v>6.151815181518103</c:v>
                </c:pt>
                <c:pt idx="278">
                  <c:v>6.145214521452104</c:v>
                </c:pt>
                <c:pt idx="279">
                  <c:v>6.138613861386105</c:v>
                </c:pt>
                <c:pt idx="280">
                  <c:v>6.132013201320106</c:v>
                </c:pt>
                <c:pt idx="281">
                  <c:v>6.125412541254075</c:v>
                </c:pt>
                <c:pt idx="282">
                  <c:v>6.118811881188078</c:v>
                </c:pt>
                <c:pt idx="283">
                  <c:v>6.112211221122084</c:v>
                </c:pt>
                <c:pt idx="284">
                  <c:v>6.105610561056075</c:v>
                </c:pt>
                <c:pt idx="285">
                  <c:v>6.099009900990097</c:v>
                </c:pt>
                <c:pt idx="286">
                  <c:v>6.092409240924097</c:v>
                </c:pt>
                <c:pt idx="287">
                  <c:v>6.085808580858099</c:v>
                </c:pt>
                <c:pt idx="288">
                  <c:v>6.0792079207921</c:v>
                </c:pt>
                <c:pt idx="289">
                  <c:v>6.072607260726102</c:v>
                </c:pt>
                <c:pt idx="290">
                  <c:v>6.066006600660103</c:v>
                </c:pt>
                <c:pt idx="291">
                  <c:v>6.059405940594104</c:v>
                </c:pt>
                <c:pt idx="292">
                  <c:v>6.052805280528005</c:v>
                </c:pt>
                <c:pt idx="293">
                  <c:v>6.046204620462006</c:v>
                </c:pt>
                <c:pt idx="294">
                  <c:v>6.039603960395993</c:v>
                </c:pt>
                <c:pt idx="295">
                  <c:v>6.033003300329994</c:v>
                </c:pt>
                <c:pt idx="296">
                  <c:v>6.026402640263996</c:v>
                </c:pt>
                <c:pt idx="297">
                  <c:v>6.019801980197997</c:v>
                </c:pt>
                <c:pt idx="298">
                  <c:v>6.013201320131998</c:v>
                </c:pt>
                <c:pt idx="299">
                  <c:v>6.006600660065994</c:v>
                </c:pt>
                <c:pt idx="300">
                  <c:v>6.0</c:v>
                </c:pt>
                <c:pt idx="301">
                  <c:v>5.993399339934</c:v>
                </c:pt>
                <c:pt idx="302">
                  <c:v>5.986798679868002</c:v>
                </c:pt>
                <c:pt idx="303">
                  <c:v>5.980198019802003</c:v>
                </c:pt>
                <c:pt idx="304">
                  <c:v>5.973597359736004</c:v>
                </c:pt>
                <c:pt idx="305">
                  <c:v>5.966996699670005</c:v>
                </c:pt>
                <c:pt idx="306">
                  <c:v>5.960396039604006</c:v>
                </c:pt>
                <c:pt idx="307">
                  <c:v>5.953795379537894</c:v>
                </c:pt>
                <c:pt idx="308">
                  <c:v>5.947194719471895</c:v>
                </c:pt>
                <c:pt idx="309">
                  <c:v>5.940594059405885</c:v>
                </c:pt>
                <c:pt idx="310">
                  <c:v>5.933993399339898</c:v>
                </c:pt>
                <c:pt idx="311">
                  <c:v>5.927392739273898</c:v>
                </c:pt>
                <c:pt idx="312">
                  <c:v>5.920792079207898</c:v>
                </c:pt>
                <c:pt idx="313">
                  <c:v>5.9141914191419</c:v>
                </c:pt>
                <c:pt idx="314">
                  <c:v>5.907590759075894</c:v>
                </c:pt>
                <c:pt idx="315">
                  <c:v>5.900990099009903</c:v>
                </c:pt>
                <c:pt idx="316">
                  <c:v>5.894389438943904</c:v>
                </c:pt>
                <c:pt idx="317">
                  <c:v>5.887788778877887</c:v>
                </c:pt>
                <c:pt idx="318">
                  <c:v>5.881188118811906</c:v>
                </c:pt>
                <c:pt idx="319">
                  <c:v>5.874587458745883</c:v>
                </c:pt>
                <c:pt idx="320">
                  <c:v>5.867986798679876</c:v>
                </c:pt>
                <c:pt idx="321">
                  <c:v>5.861386138613895</c:v>
                </c:pt>
                <c:pt idx="322">
                  <c:v>5.854785478547767</c:v>
                </c:pt>
                <c:pt idx="323">
                  <c:v>5.848184818481771</c:v>
                </c:pt>
                <c:pt idx="324">
                  <c:v>5.841584158415774</c:v>
                </c:pt>
                <c:pt idx="325">
                  <c:v>5.8349834983498</c:v>
                </c:pt>
                <c:pt idx="326">
                  <c:v>5.828382838283783</c:v>
                </c:pt>
                <c:pt idx="327">
                  <c:v>5.821782178217786</c:v>
                </c:pt>
                <c:pt idx="328">
                  <c:v>5.815181518151777</c:v>
                </c:pt>
                <c:pt idx="329">
                  <c:v>5.80858085808577</c:v>
                </c:pt>
                <c:pt idx="330">
                  <c:v>5.801980198019805</c:v>
                </c:pt>
                <c:pt idx="331">
                  <c:v>5.795379537953806</c:v>
                </c:pt>
                <c:pt idx="332">
                  <c:v>5.788778877887777</c:v>
                </c:pt>
                <c:pt idx="333">
                  <c:v>5.782178217821785</c:v>
                </c:pt>
                <c:pt idx="334">
                  <c:v>5.775577557755775</c:v>
                </c:pt>
                <c:pt idx="335">
                  <c:v>5.768976897689779</c:v>
                </c:pt>
                <c:pt idx="336">
                  <c:v>5.762376237623782</c:v>
                </c:pt>
                <c:pt idx="337">
                  <c:v>5.755775577557774</c:v>
                </c:pt>
                <c:pt idx="338">
                  <c:v>5.749174917491699</c:v>
                </c:pt>
                <c:pt idx="339">
                  <c:v>5.742574257425675</c:v>
                </c:pt>
                <c:pt idx="340">
                  <c:v>5.735973597359703</c:v>
                </c:pt>
                <c:pt idx="341">
                  <c:v>5.729372937293704</c:v>
                </c:pt>
                <c:pt idx="342">
                  <c:v>5.722772277227687</c:v>
                </c:pt>
                <c:pt idx="343">
                  <c:v>5.716171617161706</c:v>
                </c:pt>
                <c:pt idx="344">
                  <c:v>5.709570957095694</c:v>
                </c:pt>
                <c:pt idx="345">
                  <c:v>5.702970297029694</c:v>
                </c:pt>
                <c:pt idx="346">
                  <c:v>5.696369636963694</c:v>
                </c:pt>
                <c:pt idx="347">
                  <c:v>5.689768976897696</c:v>
                </c:pt>
                <c:pt idx="348">
                  <c:v>5.683168316831697</c:v>
                </c:pt>
                <c:pt idx="349">
                  <c:v>5.676567656765695</c:v>
                </c:pt>
                <c:pt idx="350">
                  <c:v>5.669966996699697</c:v>
                </c:pt>
                <c:pt idx="351">
                  <c:v>5.663366336633698</c:v>
                </c:pt>
                <c:pt idx="352">
                  <c:v>5.656765676567686</c:v>
                </c:pt>
                <c:pt idx="353">
                  <c:v>5.650165016501587</c:v>
                </c:pt>
                <c:pt idx="354">
                  <c:v>5.643564356435579</c:v>
                </c:pt>
                <c:pt idx="355">
                  <c:v>5.636963696369606</c:v>
                </c:pt>
                <c:pt idx="356">
                  <c:v>5.630363036303608</c:v>
                </c:pt>
                <c:pt idx="357">
                  <c:v>5.623762376237577</c:v>
                </c:pt>
                <c:pt idx="358">
                  <c:v>5.617161716171584</c:v>
                </c:pt>
                <c:pt idx="359">
                  <c:v>5.610561056105575</c:v>
                </c:pt>
                <c:pt idx="360">
                  <c:v>5.603960396039596</c:v>
                </c:pt>
                <c:pt idx="361">
                  <c:v>5.597359735973597</c:v>
                </c:pt>
                <c:pt idx="362">
                  <c:v>5.590759075907599</c:v>
                </c:pt>
                <c:pt idx="363">
                  <c:v>5.5841584158416</c:v>
                </c:pt>
                <c:pt idx="364">
                  <c:v>5.577557755775601</c:v>
                </c:pt>
                <c:pt idx="365">
                  <c:v>5.570957095709601</c:v>
                </c:pt>
                <c:pt idx="366">
                  <c:v>5.564356435643603</c:v>
                </c:pt>
                <c:pt idx="367">
                  <c:v>5.557755775577604</c:v>
                </c:pt>
                <c:pt idx="368">
                  <c:v>5.551155115511505</c:v>
                </c:pt>
                <c:pt idx="369">
                  <c:v>5.544554455445487</c:v>
                </c:pt>
                <c:pt idx="370">
                  <c:v>5.537953795379494</c:v>
                </c:pt>
                <c:pt idx="371">
                  <c:v>5.5313531353135</c:v>
                </c:pt>
                <c:pt idx="372">
                  <c:v>5.52475247524748</c:v>
                </c:pt>
                <c:pt idx="373">
                  <c:v>5.518151815181485</c:v>
                </c:pt>
                <c:pt idx="374">
                  <c:v>5.511551155115495</c:v>
                </c:pt>
                <c:pt idx="375">
                  <c:v>5.504950495049497</c:v>
                </c:pt>
                <c:pt idx="376">
                  <c:v>5.4983498349835</c:v>
                </c:pt>
                <c:pt idx="377">
                  <c:v>5.4917491749175</c:v>
                </c:pt>
                <c:pt idx="378">
                  <c:v>5.485148514851502</c:v>
                </c:pt>
                <c:pt idx="379">
                  <c:v>5.478547854785504</c:v>
                </c:pt>
                <c:pt idx="380">
                  <c:v>5.47194719471951</c:v>
                </c:pt>
                <c:pt idx="381">
                  <c:v>5.465346534653505</c:v>
                </c:pt>
                <c:pt idx="382">
                  <c:v>5.458745874587507</c:v>
                </c:pt>
                <c:pt idx="383">
                  <c:v>5.452145214521394</c:v>
                </c:pt>
                <c:pt idx="384">
                  <c:v>5.445544554455394</c:v>
                </c:pt>
                <c:pt idx="385">
                  <c:v>5.4389438943894</c:v>
                </c:pt>
                <c:pt idx="386">
                  <c:v>5.4323432343234</c:v>
                </c:pt>
                <c:pt idx="387">
                  <c:v>5.425742574257399</c:v>
                </c:pt>
                <c:pt idx="388">
                  <c:v>5.4191419141914</c:v>
                </c:pt>
                <c:pt idx="389">
                  <c:v>5.412541254125395</c:v>
                </c:pt>
                <c:pt idx="390">
                  <c:v>5.405940594059402</c:v>
                </c:pt>
                <c:pt idx="391">
                  <c:v>5.399339933993403</c:v>
                </c:pt>
                <c:pt idx="392">
                  <c:v>5.392739273927388</c:v>
                </c:pt>
                <c:pt idx="393">
                  <c:v>5.386138613861405</c:v>
                </c:pt>
                <c:pt idx="394">
                  <c:v>5.379537953795404</c:v>
                </c:pt>
                <c:pt idx="395">
                  <c:v>5.372937293729389</c:v>
                </c:pt>
                <c:pt idx="396">
                  <c:v>5.366336633663394</c:v>
                </c:pt>
                <c:pt idx="397">
                  <c:v>5.359735973597385</c:v>
                </c:pt>
                <c:pt idx="398">
                  <c:v>5.353135313531284</c:v>
                </c:pt>
                <c:pt idx="399">
                  <c:v>5.346534653465276</c:v>
                </c:pt>
                <c:pt idx="400">
                  <c:v>5.3399339933993</c:v>
                </c:pt>
                <c:pt idx="401">
                  <c:v>5.3333333333333</c:v>
                </c:pt>
                <c:pt idx="402">
                  <c:v>5.326732673267285</c:v>
                </c:pt>
                <c:pt idx="403">
                  <c:v>5.320132013201301</c:v>
                </c:pt>
                <c:pt idx="404">
                  <c:v>5.313531353135283</c:v>
                </c:pt>
                <c:pt idx="405">
                  <c:v>5.306930693069304</c:v>
                </c:pt>
                <c:pt idx="406">
                  <c:v>5.300330033003305</c:v>
                </c:pt>
                <c:pt idx="407">
                  <c:v>5.293729372937306</c:v>
                </c:pt>
                <c:pt idx="408">
                  <c:v>5.287128712871294</c:v>
                </c:pt>
                <c:pt idx="409">
                  <c:v>5.280528052805295</c:v>
                </c:pt>
                <c:pt idx="410">
                  <c:v>5.273927392739295</c:v>
                </c:pt>
                <c:pt idx="411">
                  <c:v>5.267326732673297</c:v>
                </c:pt>
                <c:pt idx="412">
                  <c:v>5.260726072607294</c:v>
                </c:pt>
                <c:pt idx="413">
                  <c:v>5.254125412541295</c:v>
                </c:pt>
                <c:pt idx="414">
                  <c:v>5.247524752475194</c:v>
                </c:pt>
                <c:pt idx="415">
                  <c:v>5.240924092409202</c:v>
                </c:pt>
                <c:pt idx="416">
                  <c:v>5.234323432343202</c:v>
                </c:pt>
                <c:pt idx="417">
                  <c:v>5.227722772277204</c:v>
                </c:pt>
                <c:pt idx="418">
                  <c:v>5.221122112211205</c:v>
                </c:pt>
                <c:pt idx="419">
                  <c:v>5.214521452145195</c:v>
                </c:pt>
                <c:pt idx="420">
                  <c:v>5.207920792079193</c:v>
                </c:pt>
                <c:pt idx="421">
                  <c:v>5.2013201320132</c:v>
                </c:pt>
                <c:pt idx="422">
                  <c:v>5.194719471947184</c:v>
                </c:pt>
                <c:pt idx="423">
                  <c:v>5.188118811881194</c:v>
                </c:pt>
                <c:pt idx="424">
                  <c:v>5.181518151815196</c:v>
                </c:pt>
                <c:pt idx="425">
                  <c:v>5.174917491749198</c:v>
                </c:pt>
                <c:pt idx="426">
                  <c:v>5.168316831683185</c:v>
                </c:pt>
                <c:pt idx="427">
                  <c:v>5.161716171617194</c:v>
                </c:pt>
                <c:pt idx="428">
                  <c:v>5.155115511551181</c:v>
                </c:pt>
                <c:pt idx="429">
                  <c:v>5.148514851485068</c:v>
                </c:pt>
                <c:pt idx="430">
                  <c:v>5.141914191419104</c:v>
                </c:pt>
                <c:pt idx="431">
                  <c:v>5.135313531353105</c:v>
                </c:pt>
                <c:pt idx="432">
                  <c:v>5.128712871287084</c:v>
                </c:pt>
                <c:pt idx="433">
                  <c:v>5.122112211221071</c:v>
                </c:pt>
                <c:pt idx="434">
                  <c:v>5.115511551155063</c:v>
                </c:pt>
                <c:pt idx="435">
                  <c:v>5.108910891089078</c:v>
                </c:pt>
                <c:pt idx="436">
                  <c:v>5.102310231023081</c:v>
                </c:pt>
                <c:pt idx="437">
                  <c:v>5.095709570957085</c:v>
                </c:pt>
                <c:pt idx="438">
                  <c:v>5.089108910891099</c:v>
                </c:pt>
                <c:pt idx="439">
                  <c:v>5.082508250825081</c:v>
                </c:pt>
                <c:pt idx="440">
                  <c:v>5.075907590759101</c:v>
                </c:pt>
                <c:pt idx="441">
                  <c:v>5.069306930693102</c:v>
                </c:pt>
                <c:pt idx="442">
                  <c:v>5.062706270627083</c:v>
                </c:pt>
                <c:pt idx="443">
                  <c:v>5.056105610561104</c:v>
                </c:pt>
                <c:pt idx="444">
                  <c:v>5.049504950494994</c:v>
                </c:pt>
                <c:pt idx="445">
                  <c:v>5.042904290428975</c:v>
                </c:pt>
                <c:pt idx="446">
                  <c:v>5.036303630362994</c:v>
                </c:pt>
                <c:pt idx="447">
                  <c:v>5.029702970296984</c:v>
                </c:pt>
                <c:pt idx="448">
                  <c:v>5.023102310230994</c:v>
                </c:pt>
                <c:pt idx="449">
                  <c:v>5.016501650164995</c:v>
                </c:pt>
                <c:pt idx="450">
                  <c:v>5.009900990098997</c:v>
                </c:pt>
                <c:pt idx="451">
                  <c:v>5.003300330032999</c:v>
                </c:pt>
                <c:pt idx="452">
                  <c:v>4.996699669967</c:v>
                </c:pt>
                <c:pt idx="453">
                  <c:v>4.990099009901001</c:v>
                </c:pt>
                <c:pt idx="454">
                  <c:v>4.983498349835003</c:v>
                </c:pt>
                <c:pt idx="455">
                  <c:v>4.976897689769003</c:v>
                </c:pt>
                <c:pt idx="456">
                  <c:v>4.97029702970301</c:v>
                </c:pt>
                <c:pt idx="457">
                  <c:v>4.963696369637006</c:v>
                </c:pt>
                <c:pt idx="458">
                  <c:v>4.957095709570892</c:v>
                </c:pt>
                <c:pt idx="459">
                  <c:v>4.950495049504894</c:v>
                </c:pt>
                <c:pt idx="460">
                  <c:v>4.943894389438895</c:v>
                </c:pt>
                <c:pt idx="461">
                  <c:v>4.9372937293729</c:v>
                </c:pt>
                <c:pt idx="462">
                  <c:v>4.930693069306897</c:v>
                </c:pt>
                <c:pt idx="463">
                  <c:v>4.924092409240899</c:v>
                </c:pt>
                <c:pt idx="464">
                  <c:v>4.9174917491749</c:v>
                </c:pt>
                <c:pt idx="465">
                  <c:v>4.910891089108901</c:v>
                </c:pt>
                <c:pt idx="466">
                  <c:v>4.904290429042902</c:v>
                </c:pt>
                <c:pt idx="467">
                  <c:v>4.897689768976887</c:v>
                </c:pt>
                <c:pt idx="468">
                  <c:v>4.891089108910904</c:v>
                </c:pt>
                <c:pt idx="469">
                  <c:v>4.884488448844904</c:v>
                </c:pt>
                <c:pt idx="470">
                  <c:v>4.877887788778906</c:v>
                </c:pt>
                <c:pt idx="471">
                  <c:v>4.871287128712893</c:v>
                </c:pt>
                <c:pt idx="472">
                  <c:v>4.864686468646874</c:v>
                </c:pt>
                <c:pt idx="473">
                  <c:v>4.858085808580771</c:v>
                </c:pt>
                <c:pt idx="474">
                  <c:v>4.851485148514794</c:v>
                </c:pt>
                <c:pt idx="475">
                  <c:v>4.844884488448779</c:v>
                </c:pt>
                <c:pt idx="476">
                  <c:v>4.838283828382798</c:v>
                </c:pt>
                <c:pt idx="477">
                  <c:v>4.8316831683168</c:v>
                </c:pt>
                <c:pt idx="478">
                  <c:v>4.825082508250778</c:v>
                </c:pt>
                <c:pt idx="479">
                  <c:v>4.818481848184783</c:v>
                </c:pt>
                <c:pt idx="480">
                  <c:v>4.811881188118804</c:v>
                </c:pt>
                <c:pt idx="481">
                  <c:v>4.805280528052805</c:v>
                </c:pt>
                <c:pt idx="482">
                  <c:v>4.798679867986806</c:v>
                </c:pt>
                <c:pt idx="483">
                  <c:v>4.792079207920807</c:v>
                </c:pt>
                <c:pt idx="484">
                  <c:v>4.785478547854794</c:v>
                </c:pt>
                <c:pt idx="485">
                  <c:v>4.778877887788795</c:v>
                </c:pt>
                <c:pt idx="486">
                  <c:v>4.772277227722796</c:v>
                </c:pt>
                <c:pt idx="487">
                  <c:v>4.765676567656776</c:v>
                </c:pt>
                <c:pt idx="488">
                  <c:v>4.759075907590795</c:v>
                </c:pt>
                <c:pt idx="489">
                  <c:v>4.75247524752478</c:v>
                </c:pt>
                <c:pt idx="490">
                  <c:v>4.745874587458696</c:v>
                </c:pt>
                <c:pt idx="491">
                  <c:v>4.739273927392701</c:v>
                </c:pt>
                <c:pt idx="492">
                  <c:v>4.7326732673267</c:v>
                </c:pt>
                <c:pt idx="493">
                  <c:v>4.726072607260704</c:v>
                </c:pt>
                <c:pt idx="494">
                  <c:v>4.719471947194705</c:v>
                </c:pt>
                <c:pt idx="495">
                  <c:v>4.712871287128705</c:v>
                </c:pt>
                <c:pt idx="496">
                  <c:v>4.706270627062693</c:v>
                </c:pt>
                <c:pt idx="497">
                  <c:v>4.699669966996694</c:v>
                </c:pt>
                <c:pt idx="498">
                  <c:v>4.693069306930695</c:v>
                </c:pt>
                <c:pt idx="499">
                  <c:v>4.686468646864696</c:v>
                </c:pt>
                <c:pt idx="500">
                  <c:v>4.679867986798697</c:v>
                </c:pt>
                <c:pt idx="501">
                  <c:v>4.673267326732698</c:v>
                </c:pt>
                <c:pt idx="502">
                  <c:v>4.666666666666694</c:v>
                </c:pt>
                <c:pt idx="503">
                  <c:v>4.660066006600695</c:v>
                </c:pt>
                <c:pt idx="504">
                  <c:v>4.653465346534697</c:v>
                </c:pt>
                <c:pt idx="505">
                  <c:v>4.646864686468604</c:v>
                </c:pt>
                <c:pt idx="506">
                  <c:v>4.640264026402604</c:v>
                </c:pt>
                <c:pt idx="507">
                  <c:v>4.633663366336605</c:v>
                </c:pt>
                <c:pt idx="508">
                  <c:v>4.627062706270607</c:v>
                </c:pt>
                <c:pt idx="509">
                  <c:v>4.620462046204594</c:v>
                </c:pt>
                <c:pt idx="510">
                  <c:v>4.613861386138595</c:v>
                </c:pt>
                <c:pt idx="511">
                  <c:v>4.607260726072596</c:v>
                </c:pt>
                <c:pt idx="512">
                  <c:v>4.600660066006585</c:v>
                </c:pt>
                <c:pt idx="513">
                  <c:v>4.594059405940598</c:v>
                </c:pt>
                <c:pt idx="514">
                  <c:v>4.5874587458746</c:v>
                </c:pt>
                <c:pt idx="515">
                  <c:v>4.5808580858086</c:v>
                </c:pt>
                <c:pt idx="516">
                  <c:v>4.5742574257426</c:v>
                </c:pt>
                <c:pt idx="517">
                  <c:v>4.567656765676602</c:v>
                </c:pt>
                <c:pt idx="518">
                  <c:v>4.561056105610603</c:v>
                </c:pt>
                <c:pt idx="519">
                  <c:v>4.554455445544505</c:v>
                </c:pt>
                <c:pt idx="520">
                  <c:v>4.547854785478506</c:v>
                </c:pt>
                <c:pt idx="521">
                  <c:v>4.541254125412493</c:v>
                </c:pt>
                <c:pt idx="522">
                  <c:v>4.534653465346494</c:v>
                </c:pt>
                <c:pt idx="523">
                  <c:v>4.528052805280494</c:v>
                </c:pt>
                <c:pt idx="524">
                  <c:v>4.521452145214496</c:v>
                </c:pt>
                <c:pt idx="525">
                  <c:v>4.514851485148498</c:v>
                </c:pt>
                <c:pt idx="526">
                  <c:v>4.508250825082499</c:v>
                </c:pt>
                <c:pt idx="527">
                  <c:v>4.5016501650165</c:v>
                </c:pt>
                <c:pt idx="528">
                  <c:v>4.4950495049505</c:v>
                </c:pt>
                <c:pt idx="529">
                  <c:v>4.488448844884501</c:v>
                </c:pt>
                <c:pt idx="530">
                  <c:v>4.48184818481851</c:v>
                </c:pt>
                <c:pt idx="531">
                  <c:v>4.47524752475251</c:v>
                </c:pt>
                <c:pt idx="532">
                  <c:v>4.468646864686505</c:v>
                </c:pt>
                <c:pt idx="533">
                  <c:v>4.462046204620506</c:v>
                </c:pt>
                <c:pt idx="534">
                  <c:v>4.455445544554394</c:v>
                </c:pt>
                <c:pt idx="535">
                  <c:v>4.448844884488394</c:v>
                </c:pt>
                <c:pt idx="536">
                  <c:v>4.442244224422395</c:v>
                </c:pt>
                <c:pt idx="537">
                  <c:v>4.435643564356396</c:v>
                </c:pt>
                <c:pt idx="538">
                  <c:v>4.429042904290398</c:v>
                </c:pt>
                <c:pt idx="539">
                  <c:v>4.4224422442244</c:v>
                </c:pt>
                <c:pt idx="540">
                  <c:v>4.4158415841584</c:v>
                </c:pt>
                <c:pt idx="541">
                  <c:v>4.4092409240924</c:v>
                </c:pt>
                <c:pt idx="542">
                  <c:v>4.402640264026401</c:v>
                </c:pt>
                <c:pt idx="543">
                  <c:v>4.396039603960403</c:v>
                </c:pt>
                <c:pt idx="544">
                  <c:v>4.389438943894404</c:v>
                </c:pt>
                <c:pt idx="545">
                  <c:v>4.382838283828406</c:v>
                </c:pt>
                <c:pt idx="546">
                  <c:v>4.376237623762406</c:v>
                </c:pt>
                <c:pt idx="547">
                  <c:v>4.369636963696394</c:v>
                </c:pt>
                <c:pt idx="548">
                  <c:v>4.363036303630395</c:v>
                </c:pt>
                <c:pt idx="549">
                  <c:v>4.356435643564295</c:v>
                </c:pt>
                <c:pt idx="550">
                  <c:v>4.349834983498297</c:v>
                </c:pt>
                <c:pt idx="551">
                  <c:v>4.343234323432298</c:v>
                </c:pt>
                <c:pt idx="552">
                  <c:v>4.3366336633663</c:v>
                </c:pt>
                <c:pt idx="553">
                  <c:v>4.3300330033003</c:v>
                </c:pt>
                <c:pt idx="554">
                  <c:v>4.323432343234302</c:v>
                </c:pt>
                <c:pt idx="555">
                  <c:v>4.316831683168303</c:v>
                </c:pt>
                <c:pt idx="556">
                  <c:v>4.310231023102304</c:v>
                </c:pt>
                <c:pt idx="557">
                  <c:v>4.303630363036305</c:v>
                </c:pt>
                <c:pt idx="558">
                  <c:v>4.297029702970307</c:v>
                </c:pt>
                <c:pt idx="559">
                  <c:v>4.290429042904293</c:v>
                </c:pt>
                <c:pt idx="560">
                  <c:v>4.283828382838295</c:v>
                </c:pt>
                <c:pt idx="561">
                  <c:v>4.277227722772296</c:v>
                </c:pt>
                <c:pt idx="562">
                  <c:v>4.270627062706296</c:v>
                </c:pt>
                <c:pt idx="563">
                  <c:v>4.264026402640297</c:v>
                </c:pt>
                <c:pt idx="564">
                  <c:v>4.257425742574298</c:v>
                </c:pt>
                <c:pt idx="565">
                  <c:v>4.2508250825083</c:v>
                </c:pt>
                <c:pt idx="566">
                  <c:v>4.244224422442201</c:v>
                </c:pt>
                <c:pt idx="567">
                  <c:v>4.237623762376202</c:v>
                </c:pt>
                <c:pt idx="568">
                  <c:v>4.23102310231021</c:v>
                </c:pt>
                <c:pt idx="569">
                  <c:v>4.224422442244204</c:v>
                </c:pt>
                <c:pt idx="570">
                  <c:v>4.217821782178205</c:v>
                </c:pt>
                <c:pt idx="571">
                  <c:v>4.21122112211221</c:v>
                </c:pt>
                <c:pt idx="572">
                  <c:v>4.204620462046194</c:v>
                </c:pt>
                <c:pt idx="573">
                  <c:v>4.198019801980195</c:v>
                </c:pt>
                <c:pt idx="574">
                  <c:v>4.191419141914195</c:v>
                </c:pt>
                <c:pt idx="575">
                  <c:v>4.184818481848197</c:v>
                </c:pt>
                <c:pt idx="576">
                  <c:v>4.178217821782198</c:v>
                </c:pt>
                <c:pt idx="577">
                  <c:v>4.171617161716199</c:v>
                </c:pt>
                <c:pt idx="578">
                  <c:v>4.165016501650181</c:v>
                </c:pt>
                <c:pt idx="579">
                  <c:v>4.158415841584184</c:v>
                </c:pt>
                <c:pt idx="580">
                  <c:v>4.151815181518103</c:v>
                </c:pt>
                <c:pt idx="581">
                  <c:v>4.145214521452104</c:v>
                </c:pt>
                <c:pt idx="582">
                  <c:v>4.138613861386105</c:v>
                </c:pt>
                <c:pt idx="583">
                  <c:v>4.132013201320106</c:v>
                </c:pt>
                <c:pt idx="584">
                  <c:v>4.125412541254075</c:v>
                </c:pt>
                <c:pt idx="585">
                  <c:v>4.118811881188078</c:v>
                </c:pt>
                <c:pt idx="586">
                  <c:v>4.112211221122084</c:v>
                </c:pt>
                <c:pt idx="587">
                  <c:v>4.105610561056075</c:v>
                </c:pt>
                <c:pt idx="588">
                  <c:v>4.099009900990097</c:v>
                </c:pt>
                <c:pt idx="589">
                  <c:v>4.092409240924097</c:v>
                </c:pt>
                <c:pt idx="590">
                  <c:v>4.085808580858099</c:v>
                </c:pt>
                <c:pt idx="591">
                  <c:v>4.039603960395993</c:v>
                </c:pt>
                <c:pt idx="592">
                  <c:v>4.033003300329994</c:v>
                </c:pt>
                <c:pt idx="593">
                  <c:v>4.026402640263996</c:v>
                </c:pt>
                <c:pt idx="594">
                  <c:v>4.019801980197997</c:v>
                </c:pt>
                <c:pt idx="595">
                  <c:v>4.013201320131998</c:v>
                </c:pt>
                <c:pt idx="596">
                  <c:v>4.006600660065994</c:v>
                </c:pt>
                <c:pt idx="597">
                  <c:v>4.0</c:v>
                </c:pt>
                <c:pt idx="598">
                  <c:v>3.993399339934001</c:v>
                </c:pt>
                <c:pt idx="599">
                  <c:v>3.986798679868002</c:v>
                </c:pt>
                <c:pt idx="600">
                  <c:v>3.980198019802003</c:v>
                </c:pt>
                <c:pt idx="601">
                  <c:v>3.973597359736004</c:v>
                </c:pt>
                <c:pt idx="602">
                  <c:v>3.966996699670005</c:v>
                </c:pt>
                <c:pt idx="603">
                  <c:v>3.960396039604007</c:v>
                </c:pt>
                <c:pt idx="604">
                  <c:v>3.953795379537894</c:v>
                </c:pt>
                <c:pt idx="605">
                  <c:v>3.947194719471895</c:v>
                </c:pt>
                <c:pt idx="606">
                  <c:v>3.940594059405896</c:v>
                </c:pt>
                <c:pt idx="607">
                  <c:v>3.933993399339897</c:v>
                </c:pt>
                <c:pt idx="608">
                  <c:v>3.927392739273898</c:v>
                </c:pt>
                <c:pt idx="609">
                  <c:v>3.920792079207899</c:v>
                </c:pt>
                <c:pt idx="610">
                  <c:v>3.9141914191419</c:v>
                </c:pt>
                <c:pt idx="611">
                  <c:v>3.907590759075901</c:v>
                </c:pt>
                <c:pt idx="612">
                  <c:v>3.900990099009903</c:v>
                </c:pt>
                <c:pt idx="613">
                  <c:v>3.894389438943904</c:v>
                </c:pt>
                <c:pt idx="614">
                  <c:v>3.887788778877904</c:v>
                </c:pt>
                <c:pt idx="615">
                  <c:v>3.881188118811906</c:v>
                </c:pt>
                <c:pt idx="616">
                  <c:v>3.874587458745907</c:v>
                </c:pt>
                <c:pt idx="617">
                  <c:v>3.867986798679894</c:v>
                </c:pt>
                <c:pt idx="618">
                  <c:v>3.861386138613895</c:v>
                </c:pt>
                <c:pt idx="619">
                  <c:v>3.854785478547797</c:v>
                </c:pt>
                <c:pt idx="620">
                  <c:v>3.848184818481797</c:v>
                </c:pt>
                <c:pt idx="621">
                  <c:v>3.8415841584158</c:v>
                </c:pt>
                <c:pt idx="622">
                  <c:v>3.834983498349799</c:v>
                </c:pt>
                <c:pt idx="623">
                  <c:v>3.8283828382838</c:v>
                </c:pt>
                <c:pt idx="624">
                  <c:v>3.821782178217802</c:v>
                </c:pt>
                <c:pt idx="625">
                  <c:v>3.815181518151803</c:v>
                </c:pt>
                <c:pt idx="626">
                  <c:v>3.808580858085804</c:v>
                </c:pt>
                <c:pt idx="627">
                  <c:v>3.801980198019804</c:v>
                </c:pt>
                <c:pt idx="628">
                  <c:v>3.795379537953806</c:v>
                </c:pt>
                <c:pt idx="629">
                  <c:v>3.788778877887793</c:v>
                </c:pt>
                <c:pt idx="630">
                  <c:v>3.782178217821794</c:v>
                </c:pt>
                <c:pt idx="631">
                  <c:v>3.775577557755795</c:v>
                </c:pt>
                <c:pt idx="632">
                  <c:v>3.768976897689796</c:v>
                </c:pt>
                <c:pt idx="633">
                  <c:v>3.762376237623798</c:v>
                </c:pt>
                <c:pt idx="634">
                  <c:v>3.7557755775578</c:v>
                </c:pt>
                <c:pt idx="635">
                  <c:v>3.7491749174917</c:v>
                </c:pt>
                <c:pt idx="636">
                  <c:v>3.742574257425701</c:v>
                </c:pt>
                <c:pt idx="637">
                  <c:v>3.735973597359703</c:v>
                </c:pt>
                <c:pt idx="638">
                  <c:v>3.729372937293704</c:v>
                </c:pt>
                <c:pt idx="639">
                  <c:v>3.722772277227705</c:v>
                </c:pt>
                <c:pt idx="640">
                  <c:v>3.716171617161706</c:v>
                </c:pt>
                <c:pt idx="641">
                  <c:v>3.709570957095707</c:v>
                </c:pt>
                <c:pt idx="642">
                  <c:v>3.702970297029694</c:v>
                </c:pt>
                <c:pt idx="643">
                  <c:v>3.696369636963693</c:v>
                </c:pt>
                <c:pt idx="644">
                  <c:v>3.689768976897696</c:v>
                </c:pt>
                <c:pt idx="645">
                  <c:v>3.683168316831697</c:v>
                </c:pt>
                <c:pt idx="646">
                  <c:v>3.676567656765698</c:v>
                </c:pt>
                <c:pt idx="647">
                  <c:v>3.669966996699699</c:v>
                </c:pt>
                <c:pt idx="648">
                  <c:v>3.6633663366337</c:v>
                </c:pt>
                <c:pt idx="649">
                  <c:v>3.6567656765677</c:v>
                </c:pt>
                <c:pt idx="650">
                  <c:v>3.650165016501603</c:v>
                </c:pt>
                <c:pt idx="651">
                  <c:v>3.643564356435604</c:v>
                </c:pt>
                <c:pt idx="652">
                  <c:v>3.636963696369602</c:v>
                </c:pt>
                <c:pt idx="653">
                  <c:v>3.630363036303606</c:v>
                </c:pt>
                <c:pt idx="654">
                  <c:v>3.623762376237593</c:v>
                </c:pt>
                <c:pt idx="655">
                  <c:v>3.617161716171594</c:v>
                </c:pt>
                <c:pt idx="656">
                  <c:v>3.610561056105595</c:v>
                </c:pt>
                <c:pt idx="657">
                  <c:v>3.603960396039596</c:v>
                </c:pt>
                <c:pt idx="658">
                  <c:v>3.597359735973598</c:v>
                </c:pt>
                <c:pt idx="659">
                  <c:v>3.5907590759076</c:v>
                </c:pt>
                <c:pt idx="660">
                  <c:v>3.5841584158416</c:v>
                </c:pt>
                <c:pt idx="661">
                  <c:v>3.577557755775601</c:v>
                </c:pt>
                <c:pt idx="662">
                  <c:v>3.570957095709602</c:v>
                </c:pt>
                <c:pt idx="663">
                  <c:v>3.564356435643603</c:v>
                </c:pt>
                <c:pt idx="664">
                  <c:v>3.557755775577604</c:v>
                </c:pt>
                <c:pt idx="665">
                  <c:v>3.551155115511506</c:v>
                </c:pt>
                <c:pt idx="666">
                  <c:v>3.544554455445507</c:v>
                </c:pt>
                <c:pt idx="667">
                  <c:v>3.537953795379494</c:v>
                </c:pt>
                <c:pt idx="668">
                  <c:v>3.531353135313493</c:v>
                </c:pt>
                <c:pt idx="669">
                  <c:v>3.524752475247496</c:v>
                </c:pt>
                <c:pt idx="670">
                  <c:v>3.518151815181497</c:v>
                </c:pt>
                <c:pt idx="671">
                  <c:v>3.511551155115498</c:v>
                </c:pt>
                <c:pt idx="672">
                  <c:v>3.504950495049499</c:v>
                </c:pt>
                <c:pt idx="673">
                  <c:v>3.498349834983498</c:v>
                </c:pt>
                <c:pt idx="674">
                  <c:v>3.4917491749175</c:v>
                </c:pt>
                <c:pt idx="675">
                  <c:v>3.485148514851502</c:v>
                </c:pt>
                <c:pt idx="676">
                  <c:v>3.478547854785504</c:v>
                </c:pt>
                <c:pt idx="677">
                  <c:v>3.471947194719498</c:v>
                </c:pt>
                <c:pt idx="678">
                  <c:v>3.465346534653506</c:v>
                </c:pt>
                <c:pt idx="679">
                  <c:v>3.458745874587507</c:v>
                </c:pt>
                <c:pt idx="680">
                  <c:v>3.452145214521394</c:v>
                </c:pt>
                <c:pt idx="681">
                  <c:v>3.445544554455395</c:v>
                </c:pt>
                <c:pt idx="682">
                  <c:v>3.438943894389396</c:v>
                </c:pt>
                <c:pt idx="683">
                  <c:v>3.432343234323397</c:v>
                </c:pt>
                <c:pt idx="684">
                  <c:v>3.4257425742574</c:v>
                </c:pt>
                <c:pt idx="685">
                  <c:v>3.4191419141914</c:v>
                </c:pt>
                <c:pt idx="686">
                  <c:v>3.412541254125401</c:v>
                </c:pt>
                <c:pt idx="687">
                  <c:v>3.405940594059402</c:v>
                </c:pt>
                <c:pt idx="688">
                  <c:v>3.399339933993402</c:v>
                </c:pt>
                <c:pt idx="689">
                  <c:v>3.392739273927404</c:v>
                </c:pt>
                <c:pt idx="690">
                  <c:v>3.386138613861405</c:v>
                </c:pt>
                <c:pt idx="691">
                  <c:v>3.379537953795406</c:v>
                </c:pt>
                <c:pt idx="692">
                  <c:v>3.372937293729393</c:v>
                </c:pt>
                <c:pt idx="693">
                  <c:v>3.366336633663394</c:v>
                </c:pt>
                <c:pt idx="694">
                  <c:v>3.359735973597395</c:v>
                </c:pt>
                <c:pt idx="695">
                  <c:v>3.353135313531297</c:v>
                </c:pt>
                <c:pt idx="696">
                  <c:v>3.346534653465298</c:v>
                </c:pt>
                <c:pt idx="697">
                  <c:v>3.339933993399284</c:v>
                </c:pt>
                <c:pt idx="698">
                  <c:v>3.3333333333333</c:v>
                </c:pt>
                <c:pt idx="699">
                  <c:v>3.326732673267301</c:v>
                </c:pt>
                <c:pt idx="700">
                  <c:v>3.320132013201302</c:v>
                </c:pt>
                <c:pt idx="701">
                  <c:v>3.313531353135303</c:v>
                </c:pt>
                <c:pt idx="702">
                  <c:v>3.306930693069304</c:v>
                </c:pt>
                <c:pt idx="703">
                  <c:v>3.300330033003306</c:v>
                </c:pt>
                <c:pt idx="704">
                  <c:v>3.293729372937308</c:v>
                </c:pt>
                <c:pt idx="705">
                  <c:v>3.287128712871294</c:v>
                </c:pt>
                <c:pt idx="706">
                  <c:v>3.280528052805294</c:v>
                </c:pt>
                <c:pt idx="707">
                  <c:v>3.273927392739296</c:v>
                </c:pt>
                <c:pt idx="708">
                  <c:v>3.267326732673296</c:v>
                </c:pt>
                <c:pt idx="709">
                  <c:v>3.260726072607297</c:v>
                </c:pt>
                <c:pt idx="710">
                  <c:v>3.2541254125413</c:v>
                </c:pt>
                <c:pt idx="711">
                  <c:v>3.2475247524752</c:v>
                </c:pt>
                <c:pt idx="712">
                  <c:v>3.240924092409202</c:v>
                </c:pt>
                <c:pt idx="713">
                  <c:v>3.234323432343203</c:v>
                </c:pt>
                <c:pt idx="714">
                  <c:v>3.227722772277203</c:v>
                </c:pt>
                <c:pt idx="715">
                  <c:v>3.221122112211205</c:v>
                </c:pt>
                <c:pt idx="716">
                  <c:v>3.214521452145206</c:v>
                </c:pt>
                <c:pt idx="717">
                  <c:v>3.207920792079192</c:v>
                </c:pt>
                <c:pt idx="718">
                  <c:v>3.201320132013194</c:v>
                </c:pt>
                <c:pt idx="719">
                  <c:v>3.194719471947195</c:v>
                </c:pt>
                <c:pt idx="720">
                  <c:v>3.188118811881196</c:v>
                </c:pt>
                <c:pt idx="721">
                  <c:v>3.181518151815197</c:v>
                </c:pt>
                <c:pt idx="722">
                  <c:v>3.174917491749198</c:v>
                </c:pt>
                <c:pt idx="723">
                  <c:v>3.1683168316832</c:v>
                </c:pt>
                <c:pt idx="724">
                  <c:v>3.161716171617201</c:v>
                </c:pt>
                <c:pt idx="725">
                  <c:v>3.155115511551202</c:v>
                </c:pt>
                <c:pt idx="726">
                  <c:v>3.148514851485103</c:v>
                </c:pt>
                <c:pt idx="727">
                  <c:v>3.141914191419104</c:v>
                </c:pt>
                <c:pt idx="728">
                  <c:v>3.135313531353106</c:v>
                </c:pt>
                <c:pt idx="729">
                  <c:v>3.128712871287106</c:v>
                </c:pt>
                <c:pt idx="730">
                  <c:v>3.122112211221093</c:v>
                </c:pt>
                <c:pt idx="731">
                  <c:v>3.115511551155094</c:v>
                </c:pt>
                <c:pt idx="732">
                  <c:v>3.108910891089096</c:v>
                </c:pt>
                <c:pt idx="733">
                  <c:v>3.102310231023097</c:v>
                </c:pt>
                <c:pt idx="734">
                  <c:v>3.095709570957098</c:v>
                </c:pt>
                <c:pt idx="735">
                  <c:v>3.089108910891099</c:v>
                </c:pt>
                <c:pt idx="736">
                  <c:v>3.0825082508251</c:v>
                </c:pt>
                <c:pt idx="737">
                  <c:v>3.075907590759101</c:v>
                </c:pt>
                <c:pt idx="738">
                  <c:v>3.069306930693102</c:v>
                </c:pt>
                <c:pt idx="739">
                  <c:v>3.062706270627103</c:v>
                </c:pt>
                <c:pt idx="740">
                  <c:v>3.056105610561104</c:v>
                </c:pt>
                <c:pt idx="741">
                  <c:v>3.049504950495006</c:v>
                </c:pt>
                <c:pt idx="742">
                  <c:v>3.042904290428993</c:v>
                </c:pt>
                <c:pt idx="743">
                  <c:v>3.036303630362994</c:v>
                </c:pt>
                <c:pt idx="744">
                  <c:v>3.029702970296995</c:v>
                </c:pt>
                <c:pt idx="745">
                  <c:v>3.023102310230996</c:v>
                </c:pt>
                <c:pt idx="746">
                  <c:v>3.016501650164997</c:v>
                </c:pt>
                <c:pt idx="747">
                  <c:v>3.009900990098998</c:v>
                </c:pt>
                <c:pt idx="748">
                  <c:v>3.003300330033</c:v>
                </c:pt>
                <c:pt idx="749">
                  <c:v>2.996699669967</c:v>
                </c:pt>
                <c:pt idx="750">
                  <c:v>2.990099009901002</c:v>
                </c:pt>
                <c:pt idx="751">
                  <c:v>2.983498349835003</c:v>
                </c:pt>
                <c:pt idx="752">
                  <c:v>2.976897689769002</c:v>
                </c:pt>
                <c:pt idx="753">
                  <c:v>2.970297029703004</c:v>
                </c:pt>
                <c:pt idx="754">
                  <c:v>2.963696369637006</c:v>
                </c:pt>
                <c:pt idx="755">
                  <c:v>2.957095709570893</c:v>
                </c:pt>
                <c:pt idx="756">
                  <c:v>2.950495049504894</c:v>
                </c:pt>
                <c:pt idx="757">
                  <c:v>2.943894389438896</c:v>
                </c:pt>
                <c:pt idx="758">
                  <c:v>2.937293729372897</c:v>
                </c:pt>
                <c:pt idx="759">
                  <c:v>2.930693069306898</c:v>
                </c:pt>
                <c:pt idx="760">
                  <c:v>2.924092409240898</c:v>
                </c:pt>
                <c:pt idx="761">
                  <c:v>2.9174917491749</c:v>
                </c:pt>
                <c:pt idx="762">
                  <c:v>2.910891089108901</c:v>
                </c:pt>
                <c:pt idx="763">
                  <c:v>2.904290429042902</c:v>
                </c:pt>
                <c:pt idx="764">
                  <c:v>2.897689768976903</c:v>
                </c:pt>
                <c:pt idx="765">
                  <c:v>2.891089108910904</c:v>
                </c:pt>
                <c:pt idx="766">
                  <c:v>2.884488448844905</c:v>
                </c:pt>
                <c:pt idx="767">
                  <c:v>2.877887788778906</c:v>
                </c:pt>
                <c:pt idx="768">
                  <c:v>2.871287128712893</c:v>
                </c:pt>
                <c:pt idx="769">
                  <c:v>2.864686468646894</c:v>
                </c:pt>
                <c:pt idx="770">
                  <c:v>2.858085808580796</c:v>
                </c:pt>
                <c:pt idx="771">
                  <c:v>2.851485148514797</c:v>
                </c:pt>
                <c:pt idx="772">
                  <c:v>2.844884488448798</c:v>
                </c:pt>
                <c:pt idx="773">
                  <c:v>2.838283828382799</c:v>
                </c:pt>
                <c:pt idx="774">
                  <c:v>2.8316831683168</c:v>
                </c:pt>
                <c:pt idx="775">
                  <c:v>2.825082508250801</c:v>
                </c:pt>
                <c:pt idx="776">
                  <c:v>2.818481848184803</c:v>
                </c:pt>
                <c:pt idx="777">
                  <c:v>2.811881188118797</c:v>
                </c:pt>
                <c:pt idx="778">
                  <c:v>2.805280528052805</c:v>
                </c:pt>
                <c:pt idx="779">
                  <c:v>2.798679867986806</c:v>
                </c:pt>
                <c:pt idx="780">
                  <c:v>2.792079207920807</c:v>
                </c:pt>
                <c:pt idx="781">
                  <c:v>2.785478547854794</c:v>
                </c:pt>
                <c:pt idx="782">
                  <c:v>2.778877887788795</c:v>
                </c:pt>
                <c:pt idx="783">
                  <c:v>2.772277227722796</c:v>
                </c:pt>
                <c:pt idx="784">
                  <c:v>2.765676567656797</c:v>
                </c:pt>
                <c:pt idx="785">
                  <c:v>2.759075907590798</c:v>
                </c:pt>
                <c:pt idx="786">
                  <c:v>2.752475247524799</c:v>
                </c:pt>
                <c:pt idx="787">
                  <c:v>2.745874587458701</c:v>
                </c:pt>
                <c:pt idx="788">
                  <c:v>2.739273927392702</c:v>
                </c:pt>
                <c:pt idx="789">
                  <c:v>2.732673267326703</c:v>
                </c:pt>
                <c:pt idx="790">
                  <c:v>2.726072607260704</c:v>
                </c:pt>
                <c:pt idx="791">
                  <c:v>2.719471947194705</c:v>
                </c:pt>
                <c:pt idx="792">
                  <c:v>2.712871287128706</c:v>
                </c:pt>
                <c:pt idx="793">
                  <c:v>2.706270627062693</c:v>
                </c:pt>
                <c:pt idx="794">
                  <c:v>2.699669966996694</c:v>
                </c:pt>
                <c:pt idx="795">
                  <c:v>2.693069306930695</c:v>
                </c:pt>
                <c:pt idx="796">
                  <c:v>2.686468646864696</c:v>
                </c:pt>
                <c:pt idx="797">
                  <c:v>2.679867986798698</c:v>
                </c:pt>
                <c:pt idx="798">
                  <c:v>2.6732673267327</c:v>
                </c:pt>
                <c:pt idx="799">
                  <c:v>2.6666666666667</c:v>
                </c:pt>
                <c:pt idx="800">
                  <c:v>2.660066006600701</c:v>
                </c:pt>
                <c:pt idx="801">
                  <c:v>2.653465346534702</c:v>
                </c:pt>
                <c:pt idx="802">
                  <c:v>2.646864686468604</c:v>
                </c:pt>
                <c:pt idx="803">
                  <c:v>2.640264026402605</c:v>
                </c:pt>
                <c:pt idx="804">
                  <c:v>2.633663366336606</c:v>
                </c:pt>
                <c:pt idx="805">
                  <c:v>2.627062706270607</c:v>
                </c:pt>
                <c:pt idx="806">
                  <c:v>2.620462046204594</c:v>
                </c:pt>
                <c:pt idx="807">
                  <c:v>2.613861386138595</c:v>
                </c:pt>
                <c:pt idx="808">
                  <c:v>2.607260726072596</c:v>
                </c:pt>
                <c:pt idx="809">
                  <c:v>2.600660066006597</c:v>
                </c:pt>
                <c:pt idx="810">
                  <c:v>2.594059405940598</c:v>
                </c:pt>
                <c:pt idx="811">
                  <c:v>2.5874587458746</c:v>
                </c:pt>
                <c:pt idx="812">
                  <c:v>2.580858085808599</c:v>
                </c:pt>
                <c:pt idx="813">
                  <c:v>2.574257425742601</c:v>
                </c:pt>
                <c:pt idx="814">
                  <c:v>2.567656765676602</c:v>
                </c:pt>
                <c:pt idx="815">
                  <c:v>2.561056105610604</c:v>
                </c:pt>
                <c:pt idx="816">
                  <c:v>2.554455445544503</c:v>
                </c:pt>
                <c:pt idx="817">
                  <c:v>2.547854785478506</c:v>
                </c:pt>
                <c:pt idx="818">
                  <c:v>2.541254125412493</c:v>
                </c:pt>
                <c:pt idx="819">
                  <c:v>2.534653465346494</c:v>
                </c:pt>
                <c:pt idx="820">
                  <c:v>2.528052805280495</c:v>
                </c:pt>
                <c:pt idx="821">
                  <c:v>2.521452145214496</c:v>
                </c:pt>
                <c:pt idx="822">
                  <c:v>2.514851485148498</c:v>
                </c:pt>
                <c:pt idx="823">
                  <c:v>2.5082508250825</c:v>
                </c:pt>
                <c:pt idx="824">
                  <c:v>2.5016501650165</c:v>
                </c:pt>
                <c:pt idx="825">
                  <c:v>2.495049504950499</c:v>
                </c:pt>
                <c:pt idx="826">
                  <c:v>2.488448844884502</c:v>
                </c:pt>
                <c:pt idx="827">
                  <c:v>2.481848184818488</c:v>
                </c:pt>
                <c:pt idx="828">
                  <c:v>2.475247524752504</c:v>
                </c:pt>
                <c:pt idx="829">
                  <c:v>2.468646864686505</c:v>
                </c:pt>
                <c:pt idx="830">
                  <c:v>2.462046204620506</c:v>
                </c:pt>
                <c:pt idx="831">
                  <c:v>2.455445544554394</c:v>
                </c:pt>
                <c:pt idx="832">
                  <c:v>2.448844884488395</c:v>
                </c:pt>
                <c:pt idx="833">
                  <c:v>2.442244224422396</c:v>
                </c:pt>
                <c:pt idx="834">
                  <c:v>2.435643564356397</c:v>
                </c:pt>
                <c:pt idx="835">
                  <c:v>2.429042904290398</c:v>
                </c:pt>
                <c:pt idx="836">
                  <c:v>2.422442244224399</c:v>
                </c:pt>
                <c:pt idx="837">
                  <c:v>2.415841584158398</c:v>
                </c:pt>
                <c:pt idx="838">
                  <c:v>2.4092409240924</c:v>
                </c:pt>
                <c:pt idx="839">
                  <c:v>2.402640264026402</c:v>
                </c:pt>
                <c:pt idx="840">
                  <c:v>2.396039603960403</c:v>
                </c:pt>
                <c:pt idx="841">
                  <c:v>2.389438943894405</c:v>
                </c:pt>
                <c:pt idx="842">
                  <c:v>2.382838283828406</c:v>
                </c:pt>
                <c:pt idx="843">
                  <c:v>2.376237623762407</c:v>
                </c:pt>
                <c:pt idx="844">
                  <c:v>2.369636963696394</c:v>
                </c:pt>
                <c:pt idx="845">
                  <c:v>2.363036303630395</c:v>
                </c:pt>
                <c:pt idx="846">
                  <c:v>2.356435643564281</c:v>
                </c:pt>
                <c:pt idx="847">
                  <c:v>2.349834983498297</c:v>
                </c:pt>
                <c:pt idx="848">
                  <c:v>2.343234323432298</c:v>
                </c:pt>
                <c:pt idx="849">
                  <c:v>2.3366336633663</c:v>
                </c:pt>
                <c:pt idx="850">
                  <c:v>2.330033003300301</c:v>
                </c:pt>
                <c:pt idx="851">
                  <c:v>2.323432343234302</c:v>
                </c:pt>
                <c:pt idx="852">
                  <c:v>2.316831683168302</c:v>
                </c:pt>
                <c:pt idx="853">
                  <c:v>2.310231023102304</c:v>
                </c:pt>
                <c:pt idx="854">
                  <c:v>2.303630363036305</c:v>
                </c:pt>
                <c:pt idx="855">
                  <c:v>2.297029702970307</c:v>
                </c:pt>
                <c:pt idx="856">
                  <c:v>2.290429042904293</c:v>
                </c:pt>
                <c:pt idx="857">
                  <c:v>2.283828382838294</c:v>
                </c:pt>
                <c:pt idx="858">
                  <c:v>2.277227722772295</c:v>
                </c:pt>
                <c:pt idx="859">
                  <c:v>2.270627062706296</c:v>
                </c:pt>
                <c:pt idx="860">
                  <c:v>2.264026402640297</c:v>
                </c:pt>
                <c:pt idx="861">
                  <c:v>2.257425742574298</c:v>
                </c:pt>
                <c:pt idx="862">
                  <c:v>2.2508250825083</c:v>
                </c:pt>
                <c:pt idx="863">
                  <c:v>2.244224422442201</c:v>
                </c:pt>
                <c:pt idx="864">
                  <c:v>2.237623762376202</c:v>
                </c:pt>
                <c:pt idx="865">
                  <c:v>2.231023102310203</c:v>
                </c:pt>
                <c:pt idx="866">
                  <c:v>2.224422442244204</c:v>
                </c:pt>
                <c:pt idx="867">
                  <c:v>2.217821782178206</c:v>
                </c:pt>
                <c:pt idx="868">
                  <c:v>2.211221122112207</c:v>
                </c:pt>
                <c:pt idx="869">
                  <c:v>2.204620462046193</c:v>
                </c:pt>
                <c:pt idx="870">
                  <c:v>2.198019801980195</c:v>
                </c:pt>
                <c:pt idx="871">
                  <c:v>2.191419141914196</c:v>
                </c:pt>
                <c:pt idx="872">
                  <c:v>2.184818481848197</c:v>
                </c:pt>
                <c:pt idx="873">
                  <c:v>2.178217821782198</c:v>
                </c:pt>
                <c:pt idx="874">
                  <c:v>2.171617161716199</c:v>
                </c:pt>
                <c:pt idx="875">
                  <c:v>2.1650165016502</c:v>
                </c:pt>
                <c:pt idx="876">
                  <c:v>2.158415841584201</c:v>
                </c:pt>
                <c:pt idx="877">
                  <c:v>2.151815181518097</c:v>
                </c:pt>
                <c:pt idx="878">
                  <c:v>2.145214521452104</c:v>
                </c:pt>
                <c:pt idx="879">
                  <c:v>2.138613861386105</c:v>
                </c:pt>
                <c:pt idx="880">
                  <c:v>2.132013201320106</c:v>
                </c:pt>
                <c:pt idx="881">
                  <c:v>2.125412541254093</c:v>
                </c:pt>
                <c:pt idx="882">
                  <c:v>2.118811881188094</c:v>
                </c:pt>
                <c:pt idx="883">
                  <c:v>2.112211221122095</c:v>
                </c:pt>
                <c:pt idx="884">
                  <c:v>2.105610561056096</c:v>
                </c:pt>
                <c:pt idx="885">
                  <c:v>2.099009900990097</c:v>
                </c:pt>
                <c:pt idx="886">
                  <c:v>2.092409240924098</c:v>
                </c:pt>
                <c:pt idx="887">
                  <c:v>2.085808580858099</c:v>
                </c:pt>
                <c:pt idx="888">
                  <c:v>2.079207920792101</c:v>
                </c:pt>
                <c:pt idx="889">
                  <c:v>2.072607260726102</c:v>
                </c:pt>
                <c:pt idx="890">
                  <c:v>2.066006600660103</c:v>
                </c:pt>
                <c:pt idx="891">
                  <c:v>2.059405940594103</c:v>
                </c:pt>
                <c:pt idx="892">
                  <c:v>2.052805280527999</c:v>
                </c:pt>
                <c:pt idx="893">
                  <c:v>2.046204620462007</c:v>
                </c:pt>
                <c:pt idx="894">
                  <c:v>2.039603960395993</c:v>
                </c:pt>
                <c:pt idx="895">
                  <c:v>2.033003300329995</c:v>
                </c:pt>
                <c:pt idx="896">
                  <c:v>2.026402640263996</c:v>
                </c:pt>
                <c:pt idx="897">
                  <c:v>2.019801980197997</c:v>
                </c:pt>
                <c:pt idx="898">
                  <c:v>2.013201320131998</c:v>
                </c:pt>
                <c:pt idx="899">
                  <c:v>2.006600660065999</c:v>
                </c:pt>
                <c:pt idx="900">
                  <c:v>2.0</c:v>
                </c:pt>
                <c:pt idx="901">
                  <c:v>1.993399339934001</c:v>
                </c:pt>
                <c:pt idx="902">
                  <c:v>1.986798679868002</c:v>
                </c:pt>
                <c:pt idx="903">
                  <c:v>1.980198019802003</c:v>
                </c:pt>
                <c:pt idx="904">
                  <c:v>1.973597359736004</c:v>
                </c:pt>
                <c:pt idx="905">
                  <c:v>1.966996699670005</c:v>
                </c:pt>
                <c:pt idx="906">
                  <c:v>1.960396039604007</c:v>
                </c:pt>
                <c:pt idx="907">
                  <c:v>1.953795379537894</c:v>
                </c:pt>
                <c:pt idx="908">
                  <c:v>1.947194719471895</c:v>
                </c:pt>
                <c:pt idx="909">
                  <c:v>1.940594059405896</c:v>
                </c:pt>
                <c:pt idx="910">
                  <c:v>1.933993399339897</c:v>
                </c:pt>
                <c:pt idx="911">
                  <c:v>1.927392739273898</c:v>
                </c:pt>
                <c:pt idx="912">
                  <c:v>1.920792079207899</c:v>
                </c:pt>
                <c:pt idx="913">
                  <c:v>1.9141914191419</c:v>
                </c:pt>
                <c:pt idx="914">
                  <c:v>1.907590759075902</c:v>
                </c:pt>
                <c:pt idx="915">
                  <c:v>1.900990099009903</c:v>
                </c:pt>
                <c:pt idx="916">
                  <c:v>1.894389438943904</c:v>
                </c:pt>
                <c:pt idx="917">
                  <c:v>1.887788778877905</c:v>
                </c:pt>
                <c:pt idx="918">
                  <c:v>1.881188118811906</c:v>
                </c:pt>
                <c:pt idx="919">
                  <c:v>1.874587458745907</c:v>
                </c:pt>
                <c:pt idx="920">
                  <c:v>1.867986798679894</c:v>
                </c:pt>
                <c:pt idx="921">
                  <c:v>1.861386138613895</c:v>
                </c:pt>
                <c:pt idx="922">
                  <c:v>1.854785478547797</c:v>
                </c:pt>
                <c:pt idx="923">
                  <c:v>1.848184818481798</c:v>
                </c:pt>
                <c:pt idx="924">
                  <c:v>1.841584158415799</c:v>
                </c:pt>
                <c:pt idx="925">
                  <c:v>1.8349834983498</c:v>
                </c:pt>
                <c:pt idx="926">
                  <c:v>1.828382838283801</c:v>
                </c:pt>
                <c:pt idx="927">
                  <c:v>1.821782178217802</c:v>
                </c:pt>
                <c:pt idx="928">
                  <c:v>1.815181518151803</c:v>
                </c:pt>
                <c:pt idx="929">
                  <c:v>1.808580858085804</c:v>
                </c:pt>
                <c:pt idx="930">
                  <c:v>1.801980198019805</c:v>
                </c:pt>
                <c:pt idx="931">
                  <c:v>1.795379537953806</c:v>
                </c:pt>
                <c:pt idx="932">
                  <c:v>1.788778877887793</c:v>
                </c:pt>
                <c:pt idx="933">
                  <c:v>1.782178217821794</c:v>
                </c:pt>
                <c:pt idx="934">
                  <c:v>1.775577557755795</c:v>
                </c:pt>
                <c:pt idx="935">
                  <c:v>1.768976897689797</c:v>
                </c:pt>
                <c:pt idx="936">
                  <c:v>1.762376237623798</c:v>
                </c:pt>
                <c:pt idx="937">
                  <c:v>1.7557755775578</c:v>
                </c:pt>
                <c:pt idx="938">
                  <c:v>1.7491749174917</c:v>
                </c:pt>
                <c:pt idx="939">
                  <c:v>1.742574257425701</c:v>
                </c:pt>
                <c:pt idx="940">
                  <c:v>1.735973597359703</c:v>
                </c:pt>
                <c:pt idx="941">
                  <c:v>1.729372937293704</c:v>
                </c:pt>
                <c:pt idx="942">
                  <c:v>1.722772277227705</c:v>
                </c:pt>
                <c:pt idx="943">
                  <c:v>1.716171617161706</c:v>
                </c:pt>
                <c:pt idx="944">
                  <c:v>1.709570957095707</c:v>
                </c:pt>
                <c:pt idx="945">
                  <c:v>1.702970297029694</c:v>
                </c:pt>
                <c:pt idx="946">
                  <c:v>1.696369636963695</c:v>
                </c:pt>
                <c:pt idx="947">
                  <c:v>1.689768976897696</c:v>
                </c:pt>
                <c:pt idx="948">
                  <c:v>1.683168316831697</c:v>
                </c:pt>
                <c:pt idx="949">
                  <c:v>1.676567656765698</c:v>
                </c:pt>
                <c:pt idx="950">
                  <c:v>1.669966996699699</c:v>
                </c:pt>
                <c:pt idx="951">
                  <c:v>1.6633663366337</c:v>
                </c:pt>
                <c:pt idx="952">
                  <c:v>1.656765676567701</c:v>
                </c:pt>
                <c:pt idx="953">
                  <c:v>1.650165016501603</c:v>
                </c:pt>
                <c:pt idx="954">
                  <c:v>1.643564356435604</c:v>
                </c:pt>
                <c:pt idx="955">
                  <c:v>1.636963696369605</c:v>
                </c:pt>
                <c:pt idx="956">
                  <c:v>1.630363036303606</c:v>
                </c:pt>
                <c:pt idx="957">
                  <c:v>1.623762376237593</c:v>
                </c:pt>
                <c:pt idx="958">
                  <c:v>1.617161716171594</c:v>
                </c:pt>
                <c:pt idx="959">
                  <c:v>1.610561056105595</c:v>
                </c:pt>
                <c:pt idx="960">
                  <c:v>1.603960396039596</c:v>
                </c:pt>
                <c:pt idx="961">
                  <c:v>1.597359735973598</c:v>
                </c:pt>
                <c:pt idx="962">
                  <c:v>1.5907590759076</c:v>
                </c:pt>
                <c:pt idx="963">
                  <c:v>1.5841584158416</c:v>
                </c:pt>
                <c:pt idx="964">
                  <c:v>1.577557755775601</c:v>
                </c:pt>
                <c:pt idx="965">
                  <c:v>1.570957095709602</c:v>
                </c:pt>
                <c:pt idx="966">
                  <c:v>1.564356435643603</c:v>
                </c:pt>
                <c:pt idx="967">
                  <c:v>1.557755775577604</c:v>
                </c:pt>
                <c:pt idx="968">
                  <c:v>1.551155115511506</c:v>
                </c:pt>
                <c:pt idx="969">
                  <c:v>1.544554455445507</c:v>
                </c:pt>
                <c:pt idx="970">
                  <c:v>1.537953795379493</c:v>
                </c:pt>
                <c:pt idx="971">
                  <c:v>1.531353135313495</c:v>
                </c:pt>
                <c:pt idx="972">
                  <c:v>1.524752475247496</c:v>
                </c:pt>
                <c:pt idx="973">
                  <c:v>1.518151815181497</c:v>
                </c:pt>
                <c:pt idx="974">
                  <c:v>1.511551155115498</c:v>
                </c:pt>
                <c:pt idx="975">
                  <c:v>1.504950495049499</c:v>
                </c:pt>
                <c:pt idx="976">
                  <c:v>1.4983498349835</c:v>
                </c:pt>
                <c:pt idx="977">
                  <c:v>1.491749174917501</c:v>
                </c:pt>
                <c:pt idx="978">
                  <c:v>1.485148514851502</c:v>
                </c:pt>
                <c:pt idx="979">
                  <c:v>1.478547854785504</c:v>
                </c:pt>
                <c:pt idx="980">
                  <c:v>1.471947194719505</c:v>
                </c:pt>
                <c:pt idx="981">
                  <c:v>1.465346534653506</c:v>
                </c:pt>
                <c:pt idx="982">
                  <c:v>1.458745874587507</c:v>
                </c:pt>
                <c:pt idx="983">
                  <c:v>1.452145214521394</c:v>
                </c:pt>
                <c:pt idx="984">
                  <c:v>1.445544554455395</c:v>
                </c:pt>
                <c:pt idx="985">
                  <c:v>1.438943894389396</c:v>
                </c:pt>
                <c:pt idx="986">
                  <c:v>1.432343234323397</c:v>
                </c:pt>
                <c:pt idx="987">
                  <c:v>1.4257425742574</c:v>
                </c:pt>
                <c:pt idx="988">
                  <c:v>1.4191419141914</c:v>
                </c:pt>
                <c:pt idx="989">
                  <c:v>1.412541254125401</c:v>
                </c:pt>
                <c:pt idx="990">
                  <c:v>1.405940594059402</c:v>
                </c:pt>
                <c:pt idx="991">
                  <c:v>1.399339933993403</c:v>
                </c:pt>
                <c:pt idx="992">
                  <c:v>1.392739273927404</c:v>
                </c:pt>
                <c:pt idx="993">
                  <c:v>1.386138613861405</c:v>
                </c:pt>
                <c:pt idx="994">
                  <c:v>1.379537953795406</c:v>
                </c:pt>
                <c:pt idx="995">
                  <c:v>1.372937293729393</c:v>
                </c:pt>
                <c:pt idx="996">
                  <c:v>1.366336633663394</c:v>
                </c:pt>
                <c:pt idx="997">
                  <c:v>1.359735973597395</c:v>
                </c:pt>
                <c:pt idx="998">
                  <c:v>1.353135313531297</c:v>
                </c:pt>
                <c:pt idx="999">
                  <c:v>1.346534653465298</c:v>
                </c:pt>
                <c:pt idx="1000">
                  <c:v>1.339933993399299</c:v>
                </c:pt>
                <c:pt idx="1001">
                  <c:v>1.3333333333333</c:v>
                </c:pt>
                <c:pt idx="1002">
                  <c:v>1.326732673267301</c:v>
                </c:pt>
                <c:pt idx="1003">
                  <c:v>1.320132013201302</c:v>
                </c:pt>
                <c:pt idx="1004">
                  <c:v>1.313531353135303</c:v>
                </c:pt>
                <c:pt idx="1005">
                  <c:v>1.306930693069304</c:v>
                </c:pt>
                <c:pt idx="1006">
                  <c:v>1.300330033003306</c:v>
                </c:pt>
                <c:pt idx="1007">
                  <c:v>1.293729372937307</c:v>
                </c:pt>
                <c:pt idx="1008">
                  <c:v>1.287128712871294</c:v>
                </c:pt>
                <c:pt idx="1009">
                  <c:v>1.280528052805295</c:v>
                </c:pt>
                <c:pt idx="1010">
                  <c:v>1.273927392739296</c:v>
                </c:pt>
                <c:pt idx="1011">
                  <c:v>1.267326732673297</c:v>
                </c:pt>
                <c:pt idx="1012">
                  <c:v>1.260726072607298</c:v>
                </c:pt>
                <c:pt idx="1013">
                  <c:v>1.2541254125413</c:v>
                </c:pt>
                <c:pt idx="1014">
                  <c:v>1.247524752475201</c:v>
                </c:pt>
                <c:pt idx="1015">
                  <c:v>1.240924092409202</c:v>
                </c:pt>
                <c:pt idx="1016">
                  <c:v>1.234323432343203</c:v>
                </c:pt>
                <c:pt idx="1017">
                  <c:v>1.227722772277204</c:v>
                </c:pt>
                <c:pt idx="1018">
                  <c:v>1.221122112211205</c:v>
                </c:pt>
                <c:pt idx="1019">
                  <c:v>1.214521452145206</c:v>
                </c:pt>
                <c:pt idx="1020">
                  <c:v>1.207920792079178</c:v>
                </c:pt>
                <c:pt idx="1021">
                  <c:v>1.201320132013194</c:v>
                </c:pt>
                <c:pt idx="1022">
                  <c:v>1.194719471947195</c:v>
                </c:pt>
                <c:pt idx="1023">
                  <c:v>1.188118811881196</c:v>
                </c:pt>
                <c:pt idx="1024">
                  <c:v>1.181518151815197</c:v>
                </c:pt>
                <c:pt idx="1025">
                  <c:v>1.174917491749198</c:v>
                </c:pt>
                <c:pt idx="1026">
                  <c:v>1.1683168316832</c:v>
                </c:pt>
                <c:pt idx="1027">
                  <c:v>1.161716171617201</c:v>
                </c:pt>
                <c:pt idx="1028">
                  <c:v>1.155115511551202</c:v>
                </c:pt>
                <c:pt idx="1029">
                  <c:v>1.148514851485103</c:v>
                </c:pt>
                <c:pt idx="1030">
                  <c:v>1.141914191419104</c:v>
                </c:pt>
                <c:pt idx="1031">
                  <c:v>1.135313531353106</c:v>
                </c:pt>
                <c:pt idx="1032">
                  <c:v>1.128712871287107</c:v>
                </c:pt>
                <c:pt idx="1033">
                  <c:v>1.122112211221093</c:v>
                </c:pt>
                <c:pt idx="1034">
                  <c:v>1.115511551155095</c:v>
                </c:pt>
                <c:pt idx="1035">
                  <c:v>1.108910891089096</c:v>
                </c:pt>
                <c:pt idx="1036">
                  <c:v>1.102310231023097</c:v>
                </c:pt>
                <c:pt idx="1037">
                  <c:v>1.095709570957098</c:v>
                </c:pt>
                <c:pt idx="1038">
                  <c:v>1.0891089108911</c:v>
                </c:pt>
                <c:pt idx="1039">
                  <c:v>1.0825082508251</c:v>
                </c:pt>
                <c:pt idx="1040">
                  <c:v>1.075907590759101</c:v>
                </c:pt>
                <c:pt idx="1041">
                  <c:v>1.069306930693102</c:v>
                </c:pt>
                <c:pt idx="1042">
                  <c:v>1.062706270627103</c:v>
                </c:pt>
                <c:pt idx="1043">
                  <c:v>1.056105610561104</c:v>
                </c:pt>
                <c:pt idx="1044">
                  <c:v>1.049504950495006</c:v>
                </c:pt>
                <c:pt idx="1045">
                  <c:v>1.042904290428993</c:v>
                </c:pt>
                <c:pt idx="1046">
                  <c:v>1.036303630362994</c:v>
                </c:pt>
                <c:pt idx="1047">
                  <c:v>1.029702970296995</c:v>
                </c:pt>
                <c:pt idx="1048">
                  <c:v>1.023102310230996</c:v>
                </c:pt>
                <c:pt idx="1049">
                  <c:v>1.016501650164997</c:v>
                </c:pt>
                <c:pt idx="1050">
                  <c:v>1.009900990098998</c:v>
                </c:pt>
                <c:pt idx="1051">
                  <c:v>1.003300330032999</c:v>
                </c:pt>
                <c:pt idx="1052">
                  <c:v>0.996699669967</c:v>
                </c:pt>
                <c:pt idx="1053">
                  <c:v>0.990099009901002</c:v>
                </c:pt>
                <c:pt idx="1054">
                  <c:v>0.983498349835003</c:v>
                </c:pt>
                <c:pt idx="1055">
                  <c:v>0.976897689769004</c:v>
                </c:pt>
                <c:pt idx="1056">
                  <c:v>0.970297029703005</c:v>
                </c:pt>
                <c:pt idx="1057">
                  <c:v>0.963696369637006</c:v>
                </c:pt>
                <c:pt idx="1058">
                  <c:v>0.957095709570893</c:v>
                </c:pt>
                <c:pt idx="1059">
                  <c:v>0.950495049504894</c:v>
                </c:pt>
                <c:pt idx="1060">
                  <c:v>0.943894389438896</c:v>
                </c:pt>
                <c:pt idx="1061">
                  <c:v>0.937293729372897</c:v>
                </c:pt>
                <c:pt idx="1062">
                  <c:v>0.930693069306898</c:v>
                </c:pt>
                <c:pt idx="1063">
                  <c:v>0.924092409240899</c:v>
                </c:pt>
                <c:pt idx="1064">
                  <c:v>0.9174917491749</c:v>
                </c:pt>
                <c:pt idx="1065">
                  <c:v>0.910891089108901</c:v>
                </c:pt>
                <c:pt idx="1066">
                  <c:v>0.904290429042902</c:v>
                </c:pt>
                <c:pt idx="1067">
                  <c:v>0.897689768976903</c:v>
                </c:pt>
                <c:pt idx="1068">
                  <c:v>0.891089108910904</c:v>
                </c:pt>
                <c:pt idx="1069">
                  <c:v>0.884488448844905</c:v>
                </c:pt>
                <c:pt idx="1070">
                  <c:v>0.877887788778906</c:v>
                </c:pt>
                <c:pt idx="1071">
                  <c:v>0.871287128712893</c:v>
                </c:pt>
                <c:pt idx="1072">
                  <c:v>0.864686468646894</c:v>
                </c:pt>
                <c:pt idx="1073">
                  <c:v>0.858085808580796</c:v>
                </c:pt>
                <c:pt idx="1074">
                  <c:v>0.851485148514797</c:v>
                </c:pt>
                <c:pt idx="1075">
                  <c:v>0.844884488448798</c:v>
                </c:pt>
                <c:pt idx="1076">
                  <c:v>0.838283828382799</c:v>
                </c:pt>
                <c:pt idx="1077">
                  <c:v>0.8316831683168</c:v>
                </c:pt>
                <c:pt idx="1078">
                  <c:v>0.825082508250801</c:v>
                </c:pt>
                <c:pt idx="1079">
                  <c:v>0.818481848184803</c:v>
                </c:pt>
                <c:pt idx="1080">
                  <c:v>0.811881188118804</c:v>
                </c:pt>
                <c:pt idx="1081">
                  <c:v>0.805280528052805</c:v>
                </c:pt>
                <c:pt idx="1082">
                  <c:v>0.798679867986806</c:v>
                </c:pt>
                <c:pt idx="1083">
                  <c:v>0.792079207920807</c:v>
                </c:pt>
                <c:pt idx="1084">
                  <c:v>0.785478547854794</c:v>
                </c:pt>
                <c:pt idx="1085">
                  <c:v>0.778877887788795</c:v>
                </c:pt>
                <c:pt idx="1086">
                  <c:v>0.772277227722796</c:v>
                </c:pt>
                <c:pt idx="1087">
                  <c:v>0.765676567656797</c:v>
                </c:pt>
                <c:pt idx="1088">
                  <c:v>0.759075907590798</c:v>
                </c:pt>
                <c:pt idx="1089">
                  <c:v>0.752475247524799</c:v>
                </c:pt>
                <c:pt idx="1090">
                  <c:v>0.745874587458701</c:v>
                </c:pt>
                <c:pt idx="1091">
                  <c:v>0.739273927392702</c:v>
                </c:pt>
                <c:pt idx="1092">
                  <c:v>0.732673267326703</c:v>
                </c:pt>
                <c:pt idx="1093">
                  <c:v>0.726072607260704</c:v>
                </c:pt>
                <c:pt idx="1094">
                  <c:v>0.719471947194705</c:v>
                </c:pt>
                <c:pt idx="1095">
                  <c:v>0.712871287128706</c:v>
                </c:pt>
                <c:pt idx="1096">
                  <c:v>0.706270627062693</c:v>
                </c:pt>
                <c:pt idx="1097">
                  <c:v>0.699669966996694</c:v>
                </c:pt>
                <c:pt idx="1098">
                  <c:v>0.693069306930695</c:v>
                </c:pt>
                <c:pt idx="1099">
                  <c:v>0.686468646864696</c:v>
                </c:pt>
                <c:pt idx="1100">
                  <c:v>0.679867986798698</c:v>
                </c:pt>
                <c:pt idx="1101">
                  <c:v>0.673267326732699</c:v>
                </c:pt>
                <c:pt idx="1102">
                  <c:v>0.6666666666667</c:v>
                </c:pt>
                <c:pt idx="1103">
                  <c:v>0.660066006600701</c:v>
                </c:pt>
                <c:pt idx="1104">
                  <c:v>0.653465346534702</c:v>
                </c:pt>
                <c:pt idx="1105">
                  <c:v>0.646864686468604</c:v>
                </c:pt>
                <c:pt idx="1106">
                  <c:v>0.640264026402605</c:v>
                </c:pt>
                <c:pt idx="1107">
                  <c:v>0.633663366336606</c:v>
                </c:pt>
                <c:pt idx="1108">
                  <c:v>0.627062706270607</c:v>
                </c:pt>
                <c:pt idx="1109">
                  <c:v>0.620462046204594</c:v>
                </c:pt>
                <c:pt idx="1110">
                  <c:v>0.613861386138595</c:v>
                </c:pt>
                <c:pt idx="1111">
                  <c:v>0.607260726072596</c:v>
                </c:pt>
                <c:pt idx="1112">
                  <c:v>0.600660066006597</c:v>
                </c:pt>
                <c:pt idx="1113">
                  <c:v>0.594059405940598</c:v>
                </c:pt>
                <c:pt idx="1114">
                  <c:v>0.587458745874599</c:v>
                </c:pt>
                <c:pt idx="1115">
                  <c:v>0.5808580858086</c:v>
                </c:pt>
                <c:pt idx="1116">
                  <c:v>0.574257425742601</c:v>
                </c:pt>
                <c:pt idx="1117">
                  <c:v>0.567656765676602</c:v>
                </c:pt>
                <c:pt idx="1118">
                  <c:v>0.561056105610604</c:v>
                </c:pt>
                <c:pt idx="1119">
                  <c:v>0.554455445544505</c:v>
                </c:pt>
                <c:pt idx="1120">
                  <c:v>0.547854785478506</c:v>
                </c:pt>
                <c:pt idx="1121">
                  <c:v>0.541254125412493</c:v>
                </c:pt>
                <c:pt idx="1122">
                  <c:v>0.534653465346494</c:v>
                </c:pt>
                <c:pt idx="1123">
                  <c:v>0.528052805280495</c:v>
                </c:pt>
                <c:pt idx="1124">
                  <c:v>0.521452145214496</c:v>
                </c:pt>
                <c:pt idx="1125">
                  <c:v>0.514851485148498</c:v>
                </c:pt>
                <c:pt idx="1126">
                  <c:v>0.508250825082499</c:v>
                </c:pt>
                <c:pt idx="1127">
                  <c:v>0.5016501650165</c:v>
                </c:pt>
                <c:pt idx="1128">
                  <c:v>0.495049504950501</c:v>
                </c:pt>
                <c:pt idx="1129">
                  <c:v>0.488448844884502</c:v>
                </c:pt>
                <c:pt idx="1130">
                  <c:v>0.481848184818503</c:v>
                </c:pt>
                <c:pt idx="1131">
                  <c:v>0.475247524752504</c:v>
                </c:pt>
                <c:pt idx="1132">
                  <c:v>0.468646864686505</c:v>
                </c:pt>
                <c:pt idx="1133">
                  <c:v>0.462046204620506</c:v>
                </c:pt>
                <c:pt idx="1134">
                  <c:v>0.455445544554394</c:v>
                </c:pt>
                <c:pt idx="1135">
                  <c:v>0.448844884488395</c:v>
                </c:pt>
                <c:pt idx="1136">
                  <c:v>0.442244224422396</c:v>
                </c:pt>
                <c:pt idx="1137">
                  <c:v>0.435643564356397</c:v>
                </c:pt>
                <c:pt idx="1138">
                  <c:v>0.429042904290398</c:v>
                </c:pt>
                <c:pt idx="1139">
                  <c:v>0.422442244224399</c:v>
                </c:pt>
                <c:pt idx="1140">
                  <c:v>0.4158415841584</c:v>
                </c:pt>
                <c:pt idx="1141">
                  <c:v>0.409240924092401</c:v>
                </c:pt>
                <c:pt idx="1142">
                  <c:v>0.402640264026402</c:v>
                </c:pt>
                <c:pt idx="1143">
                  <c:v>0.396039603960403</c:v>
                </c:pt>
                <c:pt idx="1144">
                  <c:v>0.389438943894405</c:v>
                </c:pt>
                <c:pt idx="1145">
                  <c:v>0.382838283828406</c:v>
                </c:pt>
                <c:pt idx="1146">
                  <c:v>0.376237623762407</c:v>
                </c:pt>
                <c:pt idx="1147">
                  <c:v>0.369636963696394</c:v>
                </c:pt>
                <c:pt idx="1148">
                  <c:v>0.363036303630395</c:v>
                </c:pt>
                <c:pt idx="1149">
                  <c:v>0.356435643564296</c:v>
                </c:pt>
                <c:pt idx="1150">
                  <c:v>0.349834983498297</c:v>
                </c:pt>
                <c:pt idx="1151">
                  <c:v>0.343234323432298</c:v>
                </c:pt>
                <c:pt idx="1152">
                  <c:v>0.3366336633663</c:v>
                </c:pt>
                <c:pt idx="1153">
                  <c:v>0.330033003300301</c:v>
                </c:pt>
                <c:pt idx="1154">
                  <c:v>0.323432343234302</c:v>
                </c:pt>
                <c:pt idx="1155">
                  <c:v>0.316831683168303</c:v>
                </c:pt>
                <c:pt idx="1156">
                  <c:v>0.310231023102304</c:v>
                </c:pt>
                <c:pt idx="1157">
                  <c:v>0.303630363036305</c:v>
                </c:pt>
                <c:pt idx="1158">
                  <c:v>0.297029702970306</c:v>
                </c:pt>
                <c:pt idx="1159">
                  <c:v>0.290429042904293</c:v>
                </c:pt>
                <c:pt idx="1160">
                  <c:v>0.283828382838294</c:v>
                </c:pt>
                <c:pt idx="1161">
                  <c:v>0.277227722772295</c:v>
                </c:pt>
                <c:pt idx="1162">
                  <c:v>0.270627062706296</c:v>
                </c:pt>
                <c:pt idx="1163">
                  <c:v>0.264026402640297</c:v>
                </c:pt>
                <c:pt idx="1164">
                  <c:v>0.257425742574298</c:v>
                </c:pt>
                <c:pt idx="1165">
                  <c:v>0.2508250825083</c:v>
                </c:pt>
                <c:pt idx="1166">
                  <c:v>0.244224422442201</c:v>
                </c:pt>
                <c:pt idx="1167">
                  <c:v>0.237623762376202</c:v>
                </c:pt>
                <c:pt idx="1168">
                  <c:v>0.231023102310203</c:v>
                </c:pt>
                <c:pt idx="1169">
                  <c:v>0.224422442244204</c:v>
                </c:pt>
                <c:pt idx="1170">
                  <c:v>0.217821782178206</c:v>
                </c:pt>
                <c:pt idx="1171">
                  <c:v>0.211221122112207</c:v>
                </c:pt>
                <c:pt idx="1172">
                  <c:v>0.204620462046194</c:v>
                </c:pt>
                <c:pt idx="1173">
                  <c:v>0.198019801980195</c:v>
                </c:pt>
                <c:pt idx="1174">
                  <c:v>0.191419141914196</c:v>
                </c:pt>
                <c:pt idx="1175">
                  <c:v>0.184818481848197</c:v>
                </c:pt>
                <c:pt idx="1176">
                  <c:v>0.178217821782198</c:v>
                </c:pt>
                <c:pt idx="1177">
                  <c:v>0.171617161716199</c:v>
                </c:pt>
                <c:pt idx="1178">
                  <c:v>0.1650165016502</c:v>
                </c:pt>
                <c:pt idx="1179">
                  <c:v>0.158415841584201</c:v>
                </c:pt>
                <c:pt idx="1180">
                  <c:v>0.151815181518103</c:v>
                </c:pt>
                <c:pt idx="1181">
                  <c:v>0.145214521452104</c:v>
                </c:pt>
                <c:pt idx="1182">
                  <c:v>0.138613861386105</c:v>
                </c:pt>
                <c:pt idx="1183">
                  <c:v>0.132013201320106</c:v>
                </c:pt>
                <c:pt idx="1184">
                  <c:v>0.125412541254093</c:v>
                </c:pt>
                <c:pt idx="1185">
                  <c:v>0.118811881188094</c:v>
                </c:pt>
                <c:pt idx="1186">
                  <c:v>0.112211221122095</c:v>
                </c:pt>
                <c:pt idx="1187">
                  <c:v>0.105610561056096</c:v>
                </c:pt>
                <c:pt idx="1188">
                  <c:v>0.0990099009900973</c:v>
                </c:pt>
                <c:pt idx="1189">
                  <c:v>0.0924092409240984</c:v>
                </c:pt>
                <c:pt idx="1190">
                  <c:v>0.0858085808580995</c:v>
                </c:pt>
                <c:pt idx="1191">
                  <c:v>0.0792079207921006</c:v>
                </c:pt>
                <c:pt idx="1192">
                  <c:v>0.0726072607261017</c:v>
                </c:pt>
                <c:pt idx="1193">
                  <c:v>0.0660066006601028</c:v>
                </c:pt>
                <c:pt idx="1194">
                  <c:v>0.0594059405941039</c:v>
                </c:pt>
                <c:pt idx="1195">
                  <c:v>0.0528052805280055</c:v>
                </c:pt>
                <c:pt idx="1196">
                  <c:v>0.0462046204620066</c:v>
                </c:pt>
                <c:pt idx="1197">
                  <c:v>0.0396039603959934</c:v>
                </c:pt>
                <c:pt idx="1198">
                  <c:v>0.0330033003299945</c:v>
                </c:pt>
                <c:pt idx="1199">
                  <c:v>0.0264026402639956</c:v>
                </c:pt>
                <c:pt idx="1200">
                  <c:v>0.0198019801979967</c:v>
                </c:pt>
                <c:pt idx="1201">
                  <c:v>0.0132013201319978</c:v>
                </c:pt>
                <c:pt idx="1202">
                  <c:v>0.00660066006599891</c:v>
                </c:pt>
                <c:pt idx="1203">
                  <c:v>0.0</c:v>
                </c:pt>
                <c:pt idx="1204">
                  <c:v>-0.00660066006599891</c:v>
                </c:pt>
                <c:pt idx="1205">
                  <c:v>-0.0132013201319978</c:v>
                </c:pt>
                <c:pt idx="1206">
                  <c:v>-0.0198019801979967</c:v>
                </c:pt>
                <c:pt idx="1207">
                  <c:v>-0.0264026402639956</c:v>
                </c:pt>
                <c:pt idx="1208">
                  <c:v>-0.0330033003299945</c:v>
                </c:pt>
                <c:pt idx="1209">
                  <c:v>-0.0396039603959934</c:v>
                </c:pt>
                <c:pt idx="1210">
                  <c:v>-0.046204620462106</c:v>
                </c:pt>
                <c:pt idx="1211">
                  <c:v>-0.0528052805281049</c:v>
                </c:pt>
                <c:pt idx="1212">
                  <c:v>-0.0594059405941039</c:v>
                </c:pt>
                <c:pt idx="1213">
                  <c:v>-0.0660066006601028</c:v>
                </c:pt>
                <c:pt idx="1214">
                  <c:v>-0.0726072607261017</c:v>
                </c:pt>
                <c:pt idx="1215">
                  <c:v>-0.0792079207921006</c:v>
                </c:pt>
                <c:pt idx="1216">
                  <c:v>-0.0858085808580995</c:v>
                </c:pt>
                <c:pt idx="1217">
                  <c:v>-0.0924092409240984</c:v>
                </c:pt>
                <c:pt idx="1218">
                  <c:v>-0.0990099009900973</c:v>
                </c:pt>
                <c:pt idx="1219">
                  <c:v>-0.105610561056096</c:v>
                </c:pt>
                <c:pt idx="1220">
                  <c:v>-0.112211221122095</c:v>
                </c:pt>
                <c:pt idx="1221">
                  <c:v>-0.118811881188094</c:v>
                </c:pt>
                <c:pt idx="1222">
                  <c:v>-0.125412541254093</c:v>
                </c:pt>
                <c:pt idx="1223">
                  <c:v>-0.132013201320106</c:v>
                </c:pt>
                <c:pt idx="1224">
                  <c:v>-0.138613861386105</c:v>
                </c:pt>
                <c:pt idx="1225">
                  <c:v>-0.145214521452203</c:v>
                </c:pt>
                <c:pt idx="1226">
                  <c:v>-0.151815181518202</c:v>
                </c:pt>
                <c:pt idx="1227">
                  <c:v>-0.158415841584201</c:v>
                </c:pt>
                <c:pt idx="1228">
                  <c:v>-0.1650165016502</c:v>
                </c:pt>
                <c:pt idx="1229">
                  <c:v>-0.171617161716199</c:v>
                </c:pt>
                <c:pt idx="1230">
                  <c:v>-0.178217821782198</c:v>
                </c:pt>
                <c:pt idx="1231">
                  <c:v>-0.184818481848197</c:v>
                </c:pt>
                <c:pt idx="1232">
                  <c:v>-0.191419141914196</c:v>
                </c:pt>
                <c:pt idx="1233">
                  <c:v>-0.198019801980195</c:v>
                </c:pt>
                <c:pt idx="1234">
                  <c:v>-0.204620462046194</c:v>
                </c:pt>
                <c:pt idx="1235">
                  <c:v>-0.211221122112207</c:v>
                </c:pt>
                <c:pt idx="1236">
                  <c:v>-0.217821782178206</c:v>
                </c:pt>
                <c:pt idx="1237">
                  <c:v>-0.224422442244204</c:v>
                </c:pt>
                <c:pt idx="1238">
                  <c:v>-0.231023102310203</c:v>
                </c:pt>
                <c:pt idx="1239">
                  <c:v>-0.237623762376202</c:v>
                </c:pt>
                <c:pt idx="1240">
                  <c:v>-0.244224422442201</c:v>
                </c:pt>
                <c:pt idx="1241">
                  <c:v>-0.2508250825083</c:v>
                </c:pt>
                <c:pt idx="1242">
                  <c:v>-0.257425742574298</c:v>
                </c:pt>
                <c:pt idx="1243">
                  <c:v>-0.264026402640297</c:v>
                </c:pt>
                <c:pt idx="1244">
                  <c:v>-0.270627062706296</c:v>
                </c:pt>
                <c:pt idx="1245">
                  <c:v>-0.277227722772295</c:v>
                </c:pt>
                <c:pt idx="1246">
                  <c:v>-0.283828382838294</c:v>
                </c:pt>
                <c:pt idx="1247">
                  <c:v>-0.290429042904293</c:v>
                </c:pt>
                <c:pt idx="1248">
                  <c:v>-0.297029702970306</c:v>
                </c:pt>
                <c:pt idx="1249">
                  <c:v>-0.303630363036305</c:v>
                </c:pt>
                <c:pt idx="1250">
                  <c:v>-0.310231023102304</c:v>
                </c:pt>
                <c:pt idx="1251">
                  <c:v>-0.316831683168303</c:v>
                </c:pt>
                <c:pt idx="1252">
                  <c:v>-0.323432343234302</c:v>
                </c:pt>
                <c:pt idx="1253">
                  <c:v>-0.330033003300301</c:v>
                </c:pt>
                <c:pt idx="1254">
                  <c:v>-0.3366336633663</c:v>
                </c:pt>
                <c:pt idx="1255">
                  <c:v>-0.343234323432298</c:v>
                </c:pt>
                <c:pt idx="1256">
                  <c:v>-0.349834983498397</c:v>
                </c:pt>
                <c:pt idx="1257">
                  <c:v>-0.356435643564396</c:v>
                </c:pt>
                <c:pt idx="1258">
                  <c:v>-0.363036303630395</c:v>
                </c:pt>
                <c:pt idx="1259">
                  <c:v>-0.369636963696394</c:v>
                </c:pt>
                <c:pt idx="1260">
                  <c:v>-0.376237623762407</c:v>
                </c:pt>
                <c:pt idx="1261">
                  <c:v>-0.382838283828406</c:v>
                </c:pt>
                <c:pt idx="1262">
                  <c:v>-0.389438943894405</c:v>
                </c:pt>
                <c:pt idx="1263">
                  <c:v>-0.396039603960403</c:v>
                </c:pt>
                <c:pt idx="1264">
                  <c:v>-0.402640264026402</c:v>
                </c:pt>
                <c:pt idx="1265">
                  <c:v>-0.409240924092401</c:v>
                </c:pt>
                <c:pt idx="1266">
                  <c:v>-0.4158415841584</c:v>
                </c:pt>
                <c:pt idx="1267">
                  <c:v>-0.422442244224399</c:v>
                </c:pt>
                <c:pt idx="1268">
                  <c:v>-0.429042904290398</c:v>
                </c:pt>
                <c:pt idx="1269">
                  <c:v>-0.435643564356397</c:v>
                </c:pt>
                <c:pt idx="1270">
                  <c:v>-0.442244224422396</c:v>
                </c:pt>
                <c:pt idx="1271">
                  <c:v>-0.448844884488494</c:v>
                </c:pt>
                <c:pt idx="1272">
                  <c:v>-0.455445544554493</c:v>
                </c:pt>
                <c:pt idx="1273">
                  <c:v>-0.462046204620506</c:v>
                </c:pt>
                <c:pt idx="1274">
                  <c:v>-0.468646864686505</c:v>
                </c:pt>
                <c:pt idx="1275">
                  <c:v>-0.475247524752504</c:v>
                </c:pt>
                <c:pt idx="1276">
                  <c:v>-0.481848184818503</c:v>
                </c:pt>
                <c:pt idx="1277">
                  <c:v>-0.488448844884502</c:v>
                </c:pt>
                <c:pt idx="1278">
                  <c:v>-0.495049504950501</c:v>
                </c:pt>
                <c:pt idx="1279">
                  <c:v>-0.5016501650165</c:v>
                </c:pt>
                <c:pt idx="1280">
                  <c:v>-0.508250825082499</c:v>
                </c:pt>
                <c:pt idx="1281">
                  <c:v>-0.514851485148498</c:v>
                </c:pt>
                <c:pt idx="1282">
                  <c:v>-0.521452145214496</c:v>
                </c:pt>
                <c:pt idx="1283">
                  <c:v>-0.528052805280495</c:v>
                </c:pt>
                <c:pt idx="1284">
                  <c:v>-0.534653465346494</c:v>
                </c:pt>
                <c:pt idx="1285">
                  <c:v>-0.541254125412493</c:v>
                </c:pt>
                <c:pt idx="1286">
                  <c:v>-0.547854785478606</c:v>
                </c:pt>
                <c:pt idx="1287">
                  <c:v>-0.554455445544605</c:v>
                </c:pt>
                <c:pt idx="1288">
                  <c:v>-0.561056105610604</c:v>
                </c:pt>
                <c:pt idx="1289">
                  <c:v>-0.567656765676602</c:v>
                </c:pt>
                <c:pt idx="1290">
                  <c:v>-0.620462046204594</c:v>
                </c:pt>
                <c:pt idx="1291">
                  <c:v>-0.627062706270607</c:v>
                </c:pt>
                <c:pt idx="1292">
                  <c:v>-0.633663366336606</c:v>
                </c:pt>
                <c:pt idx="1293">
                  <c:v>-0.640264026402605</c:v>
                </c:pt>
                <c:pt idx="1294">
                  <c:v>-0.646864686468703</c:v>
                </c:pt>
                <c:pt idx="1295">
                  <c:v>-0.653465346534702</c:v>
                </c:pt>
                <c:pt idx="1296">
                  <c:v>-0.660066006600701</c:v>
                </c:pt>
                <c:pt idx="1297">
                  <c:v>-0.6666666666667</c:v>
                </c:pt>
                <c:pt idx="1298">
                  <c:v>-0.673267326732699</c:v>
                </c:pt>
                <c:pt idx="1299">
                  <c:v>-0.679867986798698</c:v>
                </c:pt>
                <c:pt idx="1300">
                  <c:v>-0.686468646864696</c:v>
                </c:pt>
                <c:pt idx="1301">
                  <c:v>-0.693069306930695</c:v>
                </c:pt>
                <c:pt idx="1302">
                  <c:v>-0.699669966996694</c:v>
                </c:pt>
                <c:pt idx="1303">
                  <c:v>-0.706270627062693</c:v>
                </c:pt>
                <c:pt idx="1304">
                  <c:v>-0.712871287128706</c:v>
                </c:pt>
                <c:pt idx="1305">
                  <c:v>-0.719471947194705</c:v>
                </c:pt>
                <c:pt idx="1306">
                  <c:v>-0.726072607260704</c:v>
                </c:pt>
                <c:pt idx="1307">
                  <c:v>-0.732673267326703</c:v>
                </c:pt>
                <c:pt idx="1308">
                  <c:v>-0.739273927392702</c:v>
                </c:pt>
                <c:pt idx="1309">
                  <c:v>-0.745874587458701</c:v>
                </c:pt>
                <c:pt idx="1310">
                  <c:v>-0.752475247524799</c:v>
                </c:pt>
                <c:pt idx="1311">
                  <c:v>-0.759075907590798</c:v>
                </c:pt>
                <c:pt idx="1312">
                  <c:v>-0.765676567656797</c:v>
                </c:pt>
                <c:pt idx="1313">
                  <c:v>-0.772277227722796</c:v>
                </c:pt>
                <c:pt idx="1314">
                  <c:v>-0.778877887788795</c:v>
                </c:pt>
                <c:pt idx="1315">
                  <c:v>-0.785478547854794</c:v>
                </c:pt>
                <c:pt idx="1316">
                  <c:v>-0.792079207920807</c:v>
                </c:pt>
                <c:pt idx="1317">
                  <c:v>-0.798679867986806</c:v>
                </c:pt>
                <c:pt idx="1318">
                  <c:v>-0.805280528052805</c:v>
                </c:pt>
                <c:pt idx="1319">
                  <c:v>-0.811881188118804</c:v>
                </c:pt>
                <c:pt idx="1320">
                  <c:v>-0.818481848184803</c:v>
                </c:pt>
                <c:pt idx="1321">
                  <c:v>-0.825082508250801</c:v>
                </c:pt>
                <c:pt idx="1322">
                  <c:v>-0.8316831683168</c:v>
                </c:pt>
                <c:pt idx="1323">
                  <c:v>-0.838283828382799</c:v>
                </c:pt>
                <c:pt idx="1324">
                  <c:v>-0.844884488448798</c:v>
                </c:pt>
                <c:pt idx="1325">
                  <c:v>-0.851485148514897</c:v>
                </c:pt>
                <c:pt idx="1326">
                  <c:v>-0.858085808580896</c:v>
                </c:pt>
                <c:pt idx="1327">
                  <c:v>-0.864686468646894</c:v>
                </c:pt>
                <c:pt idx="1328">
                  <c:v>-0.871287128712893</c:v>
                </c:pt>
                <c:pt idx="1329">
                  <c:v>-0.877887788778906</c:v>
                </c:pt>
                <c:pt idx="1330">
                  <c:v>-0.884488448844905</c:v>
                </c:pt>
                <c:pt idx="1331">
                  <c:v>-0.891089108910904</c:v>
                </c:pt>
                <c:pt idx="1332">
                  <c:v>-0.897689768976903</c:v>
                </c:pt>
                <c:pt idx="1333">
                  <c:v>-0.904290429042902</c:v>
                </c:pt>
                <c:pt idx="1334">
                  <c:v>-0.910891089108901</c:v>
                </c:pt>
                <c:pt idx="1335">
                  <c:v>-0.9174917491749</c:v>
                </c:pt>
                <c:pt idx="1336">
                  <c:v>-0.924092409240899</c:v>
                </c:pt>
                <c:pt idx="1337">
                  <c:v>-0.930693069306898</c:v>
                </c:pt>
                <c:pt idx="1338">
                  <c:v>-0.937293729372897</c:v>
                </c:pt>
                <c:pt idx="1339">
                  <c:v>-0.943894389438896</c:v>
                </c:pt>
                <c:pt idx="1340">
                  <c:v>-0.950495049504994</c:v>
                </c:pt>
                <c:pt idx="1341">
                  <c:v>-0.957095709571007</c:v>
                </c:pt>
                <c:pt idx="1342">
                  <c:v>-0.963696369637006</c:v>
                </c:pt>
                <c:pt idx="1343">
                  <c:v>-0.970297029703005</c:v>
                </c:pt>
                <c:pt idx="1344">
                  <c:v>-0.976897689769004</c:v>
                </c:pt>
                <c:pt idx="1345">
                  <c:v>-0.983498349835003</c:v>
                </c:pt>
                <c:pt idx="1346">
                  <c:v>-0.990099009901002</c:v>
                </c:pt>
                <c:pt idx="1347">
                  <c:v>-0.996699669967</c:v>
                </c:pt>
                <c:pt idx="1348">
                  <c:v>-1.003300330032999</c:v>
                </c:pt>
                <c:pt idx="1349">
                  <c:v>-1.009900990098998</c:v>
                </c:pt>
                <c:pt idx="1350">
                  <c:v>-1.016501650164997</c:v>
                </c:pt>
                <c:pt idx="1351">
                  <c:v>-1.023102310230996</c:v>
                </c:pt>
                <c:pt idx="1352">
                  <c:v>-1.029702970296995</c:v>
                </c:pt>
                <c:pt idx="1353">
                  <c:v>-1.036303630362994</c:v>
                </c:pt>
                <c:pt idx="1354">
                  <c:v>-1.042904290429107</c:v>
                </c:pt>
                <c:pt idx="1355">
                  <c:v>-1.049504950495105</c:v>
                </c:pt>
                <c:pt idx="1356">
                  <c:v>-1.056105610561104</c:v>
                </c:pt>
                <c:pt idx="1357">
                  <c:v>-1.062706270627103</c:v>
                </c:pt>
                <c:pt idx="1358">
                  <c:v>-1.069306930693102</c:v>
                </c:pt>
                <c:pt idx="1359">
                  <c:v>-1.075907590759101</c:v>
                </c:pt>
                <c:pt idx="1360">
                  <c:v>-1.0825082508251</c:v>
                </c:pt>
                <c:pt idx="1361">
                  <c:v>-1.0891089108911</c:v>
                </c:pt>
                <c:pt idx="1362">
                  <c:v>-1.095709570957098</c:v>
                </c:pt>
                <c:pt idx="1363">
                  <c:v>-1.102310231023097</c:v>
                </c:pt>
                <c:pt idx="1364">
                  <c:v>-1.108910891089096</c:v>
                </c:pt>
                <c:pt idx="1365">
                  <c:v>-1.115511551155095</c:v>
                </c:pt>
                <c:pt idx="1366">
                  <c:v>-1.122112211221093</c:v>
                </c:pt>
                <c:pt idx="1367">
                  <c:v>-1.128712871287107</c:v>
                </c:pt>
                <c:pt idx="1368">
                  <c:v>-1.135313531353106</c:v>
                </c:pt>
                <c:pt idx="1369">
                  <c:v>-1.141914191419204</c:v>
                </c:pt>
                <c:pt idx="1370">
                  <c:v>-1.148514851485203</c:v>
                </c:pt>
                <c:pt idx="1371">
                  <c:v>-1.155115511551202</c:v>
                </c:pt>
                <c:pt idx="1372">
                  <c:v>-1.161716171617201</c:v>
                </c:pt>
                <c:pt idx="1373">
                  <c:v>-1.1683168316832</c:v>
                </c:pt>
                <c:pt idx="1374">
                  <c:v>-1.174917491749198</c:v>
                </c:pt>
                <c:pt idx="1375">
                  <c:v>-1.181518151815197</c:v>
                </c:pt>
                <c:pt idx="1376">
                  <c:v>-1.188118811881196</c:v>
                </c:pt>
                <c:pt idx="1377">
                  <c:v>-1.194719471947195</c:v>
                </c:pt>
                <c:pt idx="1378">
                  <c:v>-1.201320132013194</c:v>
                </c:pt>
                <c:pt idx="1379">
                  <c:v>-1.207920792079178</c:v>
                </c:pt>
                <c:pt idx="1380">
                  <c:v>-1.214521452145206</c:v>
                </c:pt>
                <c:pt idx="1381">
                  <c:v>-1.221122112211205</c:v>
                </c:pt>
                <c:pt idx="1382">
                  <c:v>-1.227722772277204</c:v>
                </c:pt>
                <c:pt idx="1383">
                  <c:v>-1.234323432343203</c:v>
                </c:pt>
                <c:pt idx="1384">
                  <c:v>-1.240924092409202</c:v>
                </c:pt>
                <c:pt idx="1385">
                  <c:v>-1.247524752475201</c:v>
                </c:pt>
                <c:pt idx="1386">
                  <c:v>-1.2541254125413</c:v>
                </c:pt>
                <c:pt idx="1387">
                  <c:v>-1.260726072607298</c:v>
                </c:pt>
                <c:pt idx="1388">
                  <c:v>-1.267326732673297</c:v>
                </c:pt>
                <c:pt idx="1389">
                  <c:v>-1.273927392739296</c:v>
                </c:pt>
                <c:pt idx="1390">
                  <c:v>-1.280528052805295</c:v>
                </c:pt>
                <c:pt idx="1391">
                  <c:v>-1.287128712871294</c:v>
                </c:pt>
                <c:pt idx="1392">
                  <c:v>-1.293729372937307</c:v>
                </c:pt>
                <c:pt idx="1393">
                  <c:v>-1.300330033003306</c:v>
                </c:pt>
                <c:pt idx="1394">
                  <c:v>-1.306930693069304</c:v>
                </c:pt>
                <c:pt idx="1395">
                  <c:v>-1.313531353135303</c:v>
                </c:pt>
                <c:pt idx="1396">
                  <c:v>-1.320132013201302</c:v>
                </c:pt>
                <c:pt idx="1397">
                  <c:v>-1.326732673267301</c:v>
                </c:pt>
                <c:pt idx="1398">
                  <c:v>-1.3333333333333</c:v>
                </c:pt>
                <c:pt idx="1399">
                  <c:v>-1.339933993399299</c:v>
                </c:pt>
                <c:pt idx="1400">
                  <c:v>-1.346534653465298</c:v>
                </c:pt>
                <c:pt idx="1401">
                  <c:v>-1.353135313531396</c:v>
                </c:pt>
                <c:pt idx="1402">
                  <c:v>-1.359735973597395</c:v>
                </c:pt>
                <c:pt idx="1403">
                  <c:v>-1.366336633663394</c:v>
                </c:pt>
                <c:pt idx="1404">
                  <c:v>-1.372937293729393</c:v>
                </c:pt>
                <c:pt idx="1405">
                  <c:v>-1.379537953795406</c:v>
                </c:pt>
                <c:pt idx="1406">
                  <c:v>-1.386138613861405</c:v>
                </c:pt>
                <c:pt idx="1407">
                  <c:v>-1.392739273927404</c:v>
                </c:pt>
                <c:pt idx="1408">
                  <c:v>-1.399339933993403</c:v>
                </c:pt>
                <c:pt idx="1409">
                  <c:v>-1.405940594059402</c:v>
                </c:pt>
                <c:pt idx="1410">
                  <c:v>-1.412541254125401</c:v>
                </c:pt>
                <c:pt idx="1411">
                  <c:v>-1.4191419141914</c:v>
                </c:pt>
                <c:pt idx="1412">
                  <c:v>-1.4257425742574</c:v>
                </c:pt>
                <c:pt idx="1413">
                  <c:v>-1.432343234323397</c:v>
                </c:pt>
                <c:pt idx="1414">
                  <c:v>-1.438943894389396</c:v>
                </c:pt>
                <c:pt idx="1415">
                  <c:v>-1.445544554455395</c:v>
                </c:pt>
                <c:pt idx="1416">
                  <c:v>-1.452145214521494</c:v>
                </c:pt>
                <c:pt idx="1417">
                  <c:v>-1.458745874587507</c:v>
                </c:pt>
                <c:pt idx="1418">
                  <c:v>-1.465346534653506</c:v>
                </c:pt>
                <c:pt idx="1419">
                  <c:v>-1.471947194719505</c:v>
                </c:pt>
                <c:pt idx="1420">
                  <c:v>-1.478547854785504</c:v>
                </c:pt>
                <c:pt idx="1421">
                  <c:v>-1.485148514851502</c:v>
                </c:pt>
                <c:pt idx="1422">
                  <c:v>-1.491749174917501</c:v>
                </c:pt>
                <c:pt idx="1423">
                  <c:v>-1.4983498349835</c:v>
                </c:pt>
                <c:pt idx="1424">
                  <c:v>-1.504950495049499</c:v>
                </c:pt>
                <c:pt idx="1425">
                  <c:v>-1.511551155115498</c:v>
                </c:pt>
                <c:pt idx="1426">
                  <c:v>-1.518151815181497</c:v>
                </c:pt>
                <c:pt idx="1427">
                  <c:v>-1.524752475247496</c:v>
                </c:pt>
                <c:pt idx="1428">
                  <c:v>-1.531353135313495</c:v>
                </c:pt>
                <c:pt idx="1429">
                  <c:v>-1.537953795379493</c:v>
                </c:pt>
                <c:pt idx="1430">
                  <c:v>-1.544554455445606</c:v>
                </c:pt>
                <c:pt idx="1431">
                  <c:v>-1.551155115511605</c:v>
                </c:pt>
                <c:pt idx="1432">
                  <c:v>-1.557755775577604</c:v>
                </c:pt>
                <c:pt idx="1433">
                  <c:v>-1.564356435643603</c:v>
                </c:pt>
                <c:pt idx="1434">
                  <c:v>-1.570957095709602</c:v>
                </c:pt>
                <c:pt idx="1435">
                  <c:v>-1.577557755775601</c:v>
                </c:pt>
                <c:pt idx="1436">
                  <c:v>-1.5841584158416</c:v>
                </c:pt>
                <c:pt idx="1437">
                  <c:v>-1.5907590759076</c:v>
                </c:pt>
                <c:pt idx="1438">
                  <c:v>-1.597359735973598</c:v>
                </c:pt>
                <c:pt idx="1439">
                  <c:v>-1.603960396039596</c:v>
                </c:pt>
                <c:pt idx="1440">
                  <c:v>-1.610561056105595</c:v>
                </c:pt>
                <c:pt idx="1441">
                  <c:v>-1.617161716171594</c:v>
                </c:pt>
                <c:pt idx="1442">
                  <c:v>-1.623762376237593</c:v>
                </c:pt>
                <c:pt idx="1443">
                  <c:v>-1.630363036303606</c:v>
                </c:pt>
                <c:pt idx="1444">
                  <c:v>-1.636963696369605</c:v>
                </c:pt>
                <c:pt idx="1445">
                  <c:v>-1.643564356435704</c:v>
                </c:pt>
                <c:pt idx="1446">
                  <c:v>-1.650165016501702</c:v>
                </c:pt>
                <c:pt idx="1447">
                  <c:v>-1.656765676567701</c:v>
                </c:pt>
                <c:pt idx="1448">
                  <c:v>-1.6633663366337</c:v>
                </c:pt>
                <c:pt idx="1449">
                  <c:v>-1.669966996699699</c:v>
                </c:pt>
                <c:pt idx="1450">
                  <c:v>-1.676567656765698</c:v>
                </c:pt>
                <c:pt idx="1451">
                  <c:v>-1.683168316831697</c:v>
                </c:pt>
                <c:pt idx="1452">
                  <c:v>-1.689768976897696</c:v>
                </c:pt>
                <c:pt idx="1453">
                  <c:v>-1.696369636963695</c:v>
                </c:pt>
                <c:pt idx="1454">
                  <c:v>-1.702970297029694</c:v>
                </c:pt>
                <c:pt idx="1455">
                  <c:v>-1.709570957095707</c:v>
                </c:pt>
                <c:pt idx="1456">
                  <c:v>-1.716171617161706</c:v>
                </c:pt>
                <c:pt idx="1457">
                  <c:v>-1.722772277227705</c:v>
                </c:pt>
                <c:pt idx="1458">
                  <c:v>-1.729372937293704</c:v>
                </c:pt>
                <c:pt idx="1459">
                  <c:v>-1.735973597359703</c:v>
                </c:pt>
                <c:pt idx="1460">
                  <c:v>-1.742574257425701</c:v>
                </c:pt>
                <c:pt idx="1461">
                  <c:v>-1.7491749174917</c:v>
                </c:pt>
                <c:pt idx="1462">
                  <c:v>-1.7557755775578</c:v>
                </c:pt>
                <c:pt idx="1463">
                  <c:v>-1.762376237623798</c:v>
                </c:pt>
                <c:pt idx="1464">
                  <c:v>-1.768976897689797</c:v>
                </c:pt>
                <c:pt idx="1465">
                  <c:v>-1.775577557755795</c:v>
                </c:pt>
                <c:pt idx="1466">
                  <c:v>-1.782178217821794</c:v>
                </c:pt>
                <c:pt idx="1467">
                  <c:v>-1.788778877887793</c:v>
                </c:pt>
                <c:pt idx="1468">
                  <c:v>-1.795379537953806</c:v>
                </c:pt>
                <c:pt idx="1469">
                  <c:v>-1.801980198019805</c:v>
                </c:pt>
                <c:pt idx="1470">
                  <c:v>-1.808580858085804</c:v>
                </c:pt>
                <c:pt idx="1471">
                  <c:v>-1.815181518151803</c:v>
                </c:pt>
                <c:pt idx="1472">
                  <c:v>-1.821782178217802</c:v>
                </c:pt>
                <c:pt idx="1473">
                  <c:v>-1.828382838283801</c:v>
                </c:pt>
                <c:pt idx="1474">
                  <c:v>-1.8349834983498</c:v>
                </c:pt>
                <c:pt idx="1475">
                  <c:v>-1.841584158415799</c:v>
                </c:pt>
                <c:pt idx="1476">
                  <c:v>-1.848184818481897</c:v>
                </c:pt>
                <c:pt idx="1477">
                  <c:v>-1.854785478547896</c:v>
                </c:pt>
                <c:pt idx="1478">
                  <c:v>-1.861386138613895</c:v>
                </c:pt>
                <c:pt idx="1479">
                  <c:v>-1.867986798679894</c:v>
                </c:pt>
                <c:pt idx="1480">
                  <c:v>-1.874587458745907</c:v>
                </c:pt>
                <c:pt idx="1481">
                  <c:v>-1.881188118811906</c:v>
                </c:pt>
                <c:pt idx="1482">
                  <c:v>-1.887788778877905</c:v>
                </c:pt>
                <c:pt idx="1483">
                  <c:v>-1.894389438943904</c:v>
                </c:pt>
                <c:pt idx="1484">
                  <c:v>-1.900990099009903</c:v>
                </c:pt>
                <c:pt idx="1485">
                  <c:v>-1.907590759075902</c:v>
                </c:pt>
                <c:pt idx="1486">
                  <c:v>-1.9141914191419</c:v>
                </c:pt>
                <c:pt idx="1487">
                  <c:v>-1.920792079207899</c:v>
                </c:pt>
                <c:pt idx="1488">
                  <c:v>-1.927392739273898</c:v>
                </c:pt>
                <c:pt idx="1489">
                  <c:v>-1.933993399339897</c:v>
                </c:pt>
                <c:pt idx="1490">
                  <c:v>-1.940594059405896</c:v>
                </c:pt>
                <c:pt idx="1491">
                  <c:v>-1.947194719471994</c:v>
                </c:pt>
                <c:pt idx="1492">
                  <c:v>-1.953795379537993</c:v>
                </c:pt>
                <c:pt idx="1493">
                  <c:v>-1.960396039604007</c:v>
                </c:pt>
                <c:pt idx="1494">
                  <c:v>-1.966996699670005</c:v>
                </c:pt>
                <c:pt idx="1495">
                  <c:v>-1.973597359736004</c:v>
                </c:pt>
                <c:pt idx="1496">
                  <c:v>-1.980198019802003</c:v>
                </c:pt>
                <c:pt idx="1497">
                  <c:v>-1.986798679868002</c:v>
                </c:pt>
                <c:pt idx="1498">
                  <c:v>-1.993399339934001</c:v>
                </c:pt>
                <c:pt idx="1499">
                  <c:v>-2.0</c:v>
                </c:pt>
                <c:pt idx="1500">
                  <c:v>-2.006600660065999</c:v>
                </c:pt>
                <c:pt idx="1501">
                  <c:v>-2.013201320131998</c:v>
                </c:pt>
                <c:pt idx="1502">
                  <c:v>-2.019801980197997</c:v>
                </c:pt>
                <c:pt idx="1503">
                  <c:v>-2.026402640263996</c:v>
                </c:pt>
                <c:pt idx="1504">
                  <c:v>-2.033003300329995</c:v>
                </c:pt>
                <c:pt idx="1505">
                  <c:v>-2.039603960395993</c:v>
                </c:pt>
                <c:pt idx="1506">
                  <c:v>-2.046204620462106</c:v>
                </c:pt>
                <c:pt idx="1507">
                  <c:v>-2.052805280528097</c:v>
                </c:pt>
                <c:pt idx="1508">
                  <c:v>-2.059405940594103</c:v>
                </c:pt>
                <c:pt idx="1509">
                  <c:v>-2.066006600660103</c:v>
                </c:pt>
                <c:pt idx="1510">
                  <c:v>-2.072607260726102</c:v>
                </c:pt>
                <c:pt idx="1511">
                  <c:v>-2.079207920792101</c:v>
                </c:pt>
                <c:pt idx="1512">
                  <c:v>-2.085808580858099</c:v>
                </c:pt>
                <c:pt idx="1513">
                  <c:v>-2.092409240924098</c:v>
                </c:pt>
                <c:pt idx="1514">
                  <c:v>-2.099009900990097</c:v>
                </c:pt>
                <c:pt idx="1515">
                  <c:v>-2.105610561056096</c:v>
                </c:pt>
                <c:pt idx="1516">
                  <c:v>-2.112211221122095</c:v>
                </c:pt>
                <c:pt idx="1517">
                  <c:v>-2.118811881188094</c:v>
                </c:pt>
                <c:pt idx="1518">
                  <c:v>-2.125412541254093</c:v>
                </c:pt>
                <c:pt idx="1519">
                  <c:v>-2.132013201320106</c:v>
                </c:pt>
                <c:pt idx="1520">
                  <c:v>-2.138613861386105</c:v>
                </c:pt>
                <c:pt idx="1521">
                  <c:v>-2.145214521452203</c:v>
                </c:pt>
                <c:pt idx="1522">
                  <c:v>-2.151815181518196</c:v>
                </c:pt>
                <c:pt idx="1523">
                  <c:v>-2.158415841584201</c:v>
                </c:pt>
                <c:pt idx="1524">
                  <c:v>-2.1650165016502</c:v>
                </c:pt>
                <c:pt idx="1525">
                  <c:v>-2.171617161716199</c:v>
                </c:pt>
                <c:pt idx="1526">
                  <c:v>-2.178217821782198</c:v>
                </c:pt>
                <c:pt idx="1527">
                  <c:v>-2.184818481848197</c:v>
                </c:pt>
                <c:pt idx="1528">
                  <c:v>-2.191419141914196</c:v>
                </c:pt>
                <c:pt idx="1529">
                  <c:v>-2.198019801980195</c:v>
                </c:pt>
                <c:pt idx="1530">
                  <c:v>-2.204620462046193</c:v>
                </c:pt>
                <c:pt idx="1531">
                  <c:v>-2.211221122112207</c:v>
                </c:pt>
                <c:pt idx="1532">
                  <c:v>-2.217821782178206</c:v>
                </c:pt>
                <c:pt idx="1533">
                  <c:v>-2.224422442244204</c:v>
                </c:pt>
                <c:pt idx="1534">
                  <c:v>-2.231023102310203</c:v>
                </c:pt>
                <c:pt idx="1535">
                  <c:v>-2.237623762376202</c:v>
                </c:pt>
                <c:pt idx="1536">
                  <c:v>-2.244224422442201</c:v>
                </c:pt>
                <c:pt idx="1537">
                  <c:v>-2.2508250825083</c:v>
                </c:pt>
                <c:pt idx="1538">
                  <c:v>-2.257425742574298</c:v>
                </c:pt>
                <c:pt idx="1539">
                  <c:v>-2.264026402640297</c:v>
                </c:pt>
                <c:pt idx="1540">
                  <c:v>-2.270627062706296</c:v>
                </c:pt>
                <c:pt idx="1541">
                  <c:v>-2.277227722772295</c:v>
                </c:pt>
                <c:pt idx="1542">
                  <c:v>-2.283828382838294</c:v>
                </c:pt>
                <c:pt idx="1543">
                  <c:v>-2.290429042904293</c:v>
                </c:pt>
                <c:pt idx="1544">
                  <c:v>-2.297029702970307</c:v>
                </c:pt>
                <c:pt idx="1545">
                  <c:v>-2.303630363036305</c:v>
                </c:pt>
                <c:pt idx="1546">
                  <c:v>-2.310231023102304</c:v>
                </c:pt>
                <c:pt idx="1547">
                  <c:v>-2.316831683168302</c:v>
                </c:pt>
                <c:pt idx="1548">
                  <c:v>-2.323432343234302</c:v>
                </c:pt>
                <c:pt idx="1549">
                  <c:v>-2.330033003300301</c:v>
                </c:pt>
                <c:pt idx="1550">
                  <c:v>-2.3366336633663</c:v>
                </c:pt>
                <c:pt idx="1551">
                  <c:v>-2.343234323432298</c:v>
                </c:pt>
                <c:pt idx="1552">
                  <c:v>-2.349834983498397</c:v>
                </c:pt>
                <c:pt idx="1553">
                  <c:v>-2.356435643564396</c:v>
                </c:pt>
                <c:pt idx="1554">
                  <c:v>-2.363036303630395</c:v>
                </c:pt>
                <c:pt idx="1555">
                  <c:v>-2.369636963696394</c:v>
                </c:pt>
                <c:pt idx="1556">
                  <c:v>-2.376237623762407</c:v>
                </c:pt>
                <c:pt idx="1557">
                  <c:v>-2.382838283828406</c:v>
                </c:pt>
                <c:pt idx="1558">
                  <c:v>-2.389438943894405</c:v>
                </c:pt>
                <c:pt idx="1559">
                  <c:v>-2.396039603960403</c:v>
                </c:pt>
                <c:pt idx="1560">
                  <c:v>-2.402640264026402</c:v>
                </c:pt>
                <c:pt idx="1561">
                  <c:v>-2.4092409240924</c:v>
                </c:pt>
                <c:pt idx="1562">
                  <c:v>-2.415841584158398</c:v>
                </c:pt>
                <c:pt idx="1563">
                  <c:v>-2.422442244224399</c:v>
                </c:pt>
                <c:pt idx="1564">
                  <c:v>-2.429042904290398</c:v>
                </c:pt>
                <c:pt idx="1565">
                  <c:v>-2.435643564356397</c:v>
                </c:pt>
                <c:pt idx="1566">
                  <c:v>-2.442244224422396</c:v>
                </c:pt>
                <c:pt idx="1567">
                  <c:v>-2.448844884488494</c:v>
                </c:pt>
                <c:pt idx="1568">
                  <c:v>-2.455445544554493</c:v>
                </c:pt>
                <c:pt idx="1569">
                  <c:v>-2.462046204620506</c:v>
                </c:pt>
                <c:pt idx="1570">
                  <c:v>-2.468646864686505</c:v>
                </c:pt>
                <c:pt idx="1571">
                  <c:v>-2.475247524752504</c:v>
                </c:pt>
                <c:pt idx="1572">
                  <c:v>-2.481848184818488</c:v>
                </c:pt>
                <c:pt idx="1573">
                  <c:v>-2.488448844884502</c:v>
                </c:pt>
                <c:pt idx="1574">
                  <c:v>-2.495049504950499</c:v>
                </c:pt>
                <c:pt idx="1575">
                  <c:v>-2.5016501650165</c:v>
                </c:pt>
                <c:pt idx="1576">
                  <c:v>-2.5082508250825</c:v>
                </c:pt>
                <c:pt idx="1577">
                  <c:v>-2.514851485148498</c:v>
                </c:pt>
                <c:pt idx="1578">
                  <c:v>-2.521452145214496</c:v>
                </c:pt>
                <c:pt idx="1579">
                  <c:v>-2.528052805280495</c:v>
                </c:pt>
                <c:pt idx="1580">
                  <c:v>-2.534653465346494</c:v>
                </c:pt>
                <c:pt idx="1581">
                  <c:v>-2.541254125412493</c:v>
                </c:pt>
                <c:pt idx="1582">
                  <c:v>-2.547854785478606</c:v>
                </c:pt>
                <c:pt idx="1583">
                  <c:v>-2.554455445544602</c:v>
                </c:pt>
                <c:pt idx="1584">
                  <c:v>-2.561056105610604</c:v>
                </c:pt>
                <c:pt idx="1585">
                  <c:v>-2.567656765676602</c:v>
                </c:pt>
                <c:pt idx="1586">
                  <c:v>-2.574257425742601</c:v>
                </c:pt>
                <c:pt idx="1587">
                  <c:v>-2.580858085808599</c:v>
                </c:pt>
                <c:pt idx="1588">
                  <c:v>-2.5874587458746</c:v>
                </c:pt>
                <c:pt idx="1589">
                  <c:v>-2.594059405940598</c:v>
                </c:pt>
                <c:pt idx="1590">
                  <c:v>-2.600660066006597</c:v>
                </c:pt>
                <c:pt idx="1591">
                  <c:v>-2.607260726072596</c:v>
                </c:pt>
                <c:pt idx="1592">
                  <c:v>-2.613861386138595</c:v>
                </c:pt>
                <c:pt idx="1593">
                  <c:v>-2.620462046204594</c:v>
                </c:pt>
                <c:pt idx="1594">
                  <c:v>-2.627062706270607</c:v>
                </c:pt>
                <c:pt idx="1595">
                  <c:v>-2.633663366336606</c:v>
                </c:pt>
                <c:pt idx="1596">
                  <c:v>-2.640264026402605</c:v>
                </c:pt>
                <c:pt idx="1597">
                  <c:v>-2.646864686468703</c:v>
                </c:pt>
                <c:pt idx="1598">
                  <c:v>-2.653465346534702</c:v>
                </c:pt>
                <c:pt idx="1599">
                  <c:v>-2.660066006600701</c:v>
                </c:pt>
                <c:pt idx="1600">
                  <c:v>-2.6666666666667</c:v>
                </c:pt>
                <c:pt idx="1601">
                  <c:v>-2.6732673267327</c:v>
                </c:pt>
                <c:pt idx="1602">
                  <c:v>-2.679867986798698</c:v>
                </c:pt>
                <c:pt idx="1603">
                  <c:v>-2.686468646864696</c:v>
                </c:pt>
                <c:pt idx="1604">
                  <c:v>-2.693069306930695</c:v>
                </c:pt>
                <c:pt idx="1605">
                  <c:v>-2.699669966996694</c:v>
                </c:pt>
                <c:pt idx="1606">
                  <c:v>-2.706270627062693</c:v>
                </c:pt>
                <c:pt idx="1607">
                  <c:v>-2.712871287128706</c:v>
                </c:pt>
                <c:pt idx="1608">
                  <c:v>-2.719471947194705</c:v>
                </c:pt>
                <c:pt idx="1609">
                  <c:v>-2.726072607260704</c:v>
                </c:pt>
                <c:pt idx="1610">
                  <c:v>-2.732673267326703</c:v>
                </c:pt>
                <c:pt idx="1611">
                  <c:v>-2.739273927392702</c:v>
                </c:pt>
                <c:pt idx="1612">
                  <c:v>-2.745874587458701</c:v>
                </c:pt>
                <c:pt idx="1613">
                  <c:v>-2.752475247524799</c:v>
                </c:pt>
                <c:pt idx="1614">
                  <c:v>-2.759075907590798</c:v>
                </c:pt>
                <c:pt idx="1615">
                  <c:v>-2.765676567656797</c:v>
                </c:pt>
                <c:pt idx="1616">
                  <c:v>-2.772277227722796</c:v>
                </c:pt>
                <c:pt idx="1617">
                  <c:v>-2.778877887788795</c:v>
                </c:pt>
                <c:pt idx="1618">
                  <c:v>-2.785478547854794</c:v>
                </c:pt>
                <c:pt idx="1619">
                  <c:v>-2.792079207920807</c:v>
                </c:pt>
                <c:pt idx="1620">
                  <c:v>-2.798679867986806</c:v>
                </c:pt>
                <c:pt idx="1621">
                  <c:v>-2.805280528052805</c:v>
                </c:pt>
                <c:pt idx="1622">
                  <c:v>-2.811881188118797</c:v>
                </c:pt>
                <c:pt idx="1623">
                  <c:v>-2.818481848184803</c:v>
                </c:pt>
                <c:pt idx="1624">
                  <c:v>-2.825082508250801</c:v>
                </c:pt>
                <c:pt idx="1625">
                  <c:v>-2.8316831683168</c:v>
                </c:pt>
                <c:pt idx="1626">
                  <c:v>-2.838283828382799</c:v>
                </c:pt>
                <c:pt idx="1627">
                  <c:v>-2.844884488448798</c:v>
                </c:pt>
                <c:pt idx="1628">
                  <c:v>-2.851485148514897</c:v>
                </c:pt>
                <c:pt idx="1629">
                  <c:v>-2.858085808580896</c:v>
                </c:pt>
                <c:pt idx="1630">
                  <c:v>-2.864686468646894</c:v>
                </c:pt>
                <c:pt idx="1631">
                  <c:v>-2.871287128712893</c:v>
                </c:pt>
                <c:pt idx="1632">
                  <c:v>-2.877887788778906</c:v>
                </c:pt>
                <c:pt idx="1633">
                  <c:v>-2.884488448844905</c:v>
                </c:pt>
                <c:pt idx="1634">
                  <c:v>-2.891089108910904</c:v>
                </c:pt>
                <c:pt idx="1635">
                  <c:v>-2.897689768976903</c:v>
                </c:pt>
                <c:pt idx="1636">
                  <c:v>-2.904290429042902</c:v>
                </c:pt>
                <c:pt idx="1637">
                  <c:v>-2.910891089108901</c:v>
                </c:pt>
                <c:pt idx="1638">
                  <c:v>-2.9174917491749</c:v>
                </c:pt>
                <c:pt idx="1639">
                  <c:v>-2.924092409240898</c:v>
                </c:pt>
                <c:pt idx="1640">
                  <c:v>-2.930693069306898</c:v>
                </c:pt>
                <c:pt idx="1641">
                  <c:v>-2.937293729372897</c:v>
                </c:pt>
                <c:pt idx="1642">
                  <c:v>-2.943894389438896</c:v>
                </c:pt>
                <c:pt idx="1643">
                  <c:v>-2.950495049504994</c:v>
                </c:pt>
                <c:pt idx="1644">
                  <c:v>-2.957095709571007</c:v>
                </c:pt>
                <c:pt idx="1645">
                  <c:v>-2.963696369637006</c:v>
                </c:pt>
                <c:pt idx="1646">
                  <c:v>-2.970297029703004</c:v>
                </c:pt>
                <c:pt idx="1647">
                  <c:v>-2.976897689769002</c:v>
                </c:pt>
                <c:pt idx="1648">
                  <c:v>-2.983498349835003</c:v>
                </c:pt>
                <c:pt idx="1649">
                  <c:v>-2.990099009901002</c:v>
                </c:pt>
                <c:pt idx="1650">
                  <c:v>-2.996699669967</c:v>
                </c:pt>
                <c:pt idx="1651">
                  <c:v>-3.003300330033</c:v>
                </c:pt>
                <c:pt idx="1652">
                  <c:v>-3.009900990098998</c:v>
                </c:pt>
                <c:pt idx="1653">
                  <c:v>-3.016501650164997</c:v>
                </c:pt>
                <c:pt idx="1654">
                  <c:v>-3.023102310230996</c:v>
                </c:pt>
                <c:pt idx="1655">
                  <c:v>-3.029702970296995</c:v>
                </c:pt>
                <c:pt idx="1656">
                  <c:v>-3.036303630362994</c:v>
                </c:pt>
                <c:pt idx="1657">
                  <c:v>-3.042904290429107</c:v>
                </c:pt>
                <c:pt idx="1658">
                  <c:v>-3.049504950495105</c:v>
                </c:pt>
                <c:pt idx="1659">
                  <c:v>-3.056105610561104</c:v>
                </c:pt>
                <c:pt idx="1660">
                  <c:v>-3.062706270627103</c:v>
                </c:pt>
                <c:pt idx="1661">
                  <c:v>-3.069306930693102</c:v>
                </c:pt>
                <c:pt idx="1662">
                  <c:v>-3.075907590759101</c:v>
                </c:pt>
                <c:pt idx="1663">
                  <c:v>-3.0825082508251</c:v>
                </c:pt>
                <c:pt idx="1664">
                  <c:v>-3.089108910891099</c:v>
                </c:pt>
                <c:pt idx="1665">
                  <c:v>-3.095709570957098</c:v>
                </c:pt>
                <c:pt idx="1666">
                  <c:v>-3.102310231023097</c:v>
                </c:pt>
                <c:pt idx="1667">
                  <c:v>-3.108910891089096</c:v>
                </c:pt>
                <c:pt idx="1668">
                  <c:v>-3.115511551155094</c:v>
                </c:pt>
                <c:pt idx="1669">
                  <c:v>-3.122112211221093</c:v>
                </c:pt>
                <c:pt idx="1670">
                  <c:v>-3.128712871287106</c:v>
                </c:pt>
                <c:pt idx="1671">
                  <c:v>-3.135313531353106</c:v>
                </c:pt>
                <c:pt idx="1672">
                  <c:v>-3.141914191419204</c:v>
                </c:pt>
                <c:pt idx="1673">
                  <c:v>-3.148514851485202</c:v>
                </c:pt>
                <c:pt idx="1674">
                  <c:v>-3.155115511551202</c:v>
                </c:pt>
                <c:pt idx="1675">
                  <c:v>-3.161716171617201</c:v>
                </c:pt>
                <c:pt idx="1676">
                  <c:v>-3.1683168316832</c:v>
                </c:pt>
                <c:pt idx="1677">
                  <c:v>-3.174917491749198</c:v>
                </c:pt>
                <c:pt idx="1678">
                  <c:v>-3.181518151815197</c:v>
                </c:pt>
                <c:pt idx="1679">
                  <c:v>-3.188118811881196</c:v>
                </c:pt>
                <c:pt idx="1680">
                  <c:v>-3.194719471947195</c:v>
                </c:pt>
                <c:pt idx="1681">
                  <c:v>-3.201320132013194</c:v>
                </c:pt>
                <c:pt idx="1682">
                  <c:v>-3.207920792079192</c:v>
                </c:pt>
                <c:pt idx="1683">
                  <c:v>-3.214521452145206</c:v>
                </c:pt>
                <c:pt idx="1684">
                  <c:v>-3.221122112211205</c:v>
                </c:pt>
                <c:pt idx="1685">
                  <c:v>-3.227722772277203</c:v>
                </c:pt>
                <c:pt idx="1686">
                  <c:v>-3.234323432343203</c:v>
                </c:pt>
                <c:pt idx="1687">
                  <c:v>-3.240924092409202</c:v>
                </c:pt>
                <c:pt idx="1688">
                  <c:v>-3.2475247524752</c:v>
                </c:pt>
                <c:pt idx="1689">
                  <c:v>-3.2541254125413</c:v>
                </c:pt>
                <c:pt idx="1690">
                  <c:v>-3.260726072607297</c:v>
                </c:pt>
                <c:pt idx="1691">
                  <c:v>-3.267326732673296</c:v>
                </c:pt>
                <c:pt idx="1692">
                  <c:v>-3.273927392739296</c:v>
                </c:pt>
                <c:pt idx="1693">
                  <c:v>-3.280528052805294</c:v>
                </c:pt>
                <c:pt idx="1694">
                  <c:v>-3.287128712871294</c:v>
                </c:pt>
                <c:pt idx="1695">
                  <c:v>-3.293729372937308</c:v>
                </c:pt>
                <c:pt idx="1696">
                  <c:v>-3.300330033003306</c:v>
                </c:pt>
                <c:pt idx="1697">
                  <c:v>-3.306930693069304</c:v>
                </c:pt>
                <c:pt idx="1698">
                  <c:v>-3.313531353135303</c:v>
                </c:pt>
                <c:pt idx="1699">
                  <c:v>-3.320132013201302</c:v>
                </c:pt>
                <c:pt idx="1700">
                  <c:v>-3.326732673267301</c:v>
                </c:pt>
                <c:pt idx="1701">
                  <c:v>-3.3333333333333</c:v>
                </c:pt>
                <c:pt idx="1702">
                  <c:v>-3.339933993399284</c:v>
                </c:pt>
                <c:pt idx="1703">
                  <c:v>-3.346534653465298</c:v>
                </c:pt>
                <c:pt idx="1704">
                  <c:v>-3.353135313531396</c:v>
                </c:pt>
                <c:pt idx="1705">
                  <c:v>-3.359735973597395</c:v>
                </c:pt>
                <c:pt idx="1706">
                  <c:v>-3.366336633663394</c:v>
                </c:pt>
                <c:pt idx="1707">
                  <c:v>-3.372937293729393</c:v>
                </c:pt>
                <c:pt idx="1708">
                  <c:v>-3.379537953795406</c:v>
                </c:pt>
                <c:pt idx="1709">
                  <c:v>-3.386138613861405</c:v>
                </c:pt>
                <c:pt idx="1710">
                  <c:v>-3.392739273927404</c:v>
                </c:pt>
                <c:pt idx="1711">
                  <c:v>-3.399339933993402</c:v>
                </c:pt>
                <c:pt idx="1712">
                  <c:v>-3.405940594059402</c:v>
                </c:pt>
                <c:pt idx="1713">
                  <c:v>-3.412541254125401</c:v>
                </c:pt>
                <c:pt idx="1714">
                  <c:v>-3.4191419141914</c:v>
                </c:pt>
                <c:pt idx="1715">
                  <c:v>-3.4257425742574</c:v>
                </c:pt>
                <c:pt idx="1716">
                  <c:v>-3.432343234323397</c:v>
                </c:pt>
                <c:pt idx="1717">
                  <c:v>-3.438943894389396</c:v>
                </c:pt>
                <c:pt idx="1718">
                  <c:v>-3.445544554455395</c:v>
                </c:pt>
                <c:pt idx="1719">
                  <c:v>-3.452145214521494</c:v>
                </c:pt>
                <c:pt idx="1720">
                  <c:v>-3.458745874587507</c:v>
                </c:pt>
                <c:pt idx="1721">
                  <c:v>-3.465346534653506</c:v>
                </c:pt>
                <c:pt idx="1722">
                  <c:v>-3.471947194719498</c:v>
                </c:pt>
                <c:pt idx="1723">
                  <c:v>-3.478547854785504</c:v>
                </c:pt>
                <c:pt idx="1724">
                  <c:v>-3.485148514851502</c:v>
                </c:pt>
                <c:pt idx="1725">
                  <c:v>-3.4917491749175</c:v>
                </c:pt>
                <c:pt idx="1726">
                  <c:v>-3.498349834983498</c:v>
                </c:pt>
                <c:pt idx="1727">
                  <c:v>-3.504950495049499</c:v>
                </c:pt>
                <c:pt idx="1728">
                  <c:v>-3.511551155115498</c:v>
                </c:pt>
                <c:pt idx="1729">
                  <c:v>-3.518151815181497</c:v>
                </c:pt>
                <c:pt idx="1730">
                  <c:v>-3.524752475247496</c:v>
                </c:pt>
                <c:pt idx="1731">
                  <c:v>-3.531353135313493</c:v>
                </c:pt>
                <c:pt idx="1732">
                  <c:v>-3.537953795379494</c:v>
                </c:pt>
                <c:pt idx="1733">
                  <c:v>-3.544554455445606</c:v>
                </c:pt>
                <c:pt idx="1734">
                  <c:v>-3.551155115511603</c:v>
                </c:pt>
                <c:pt idx="1735">
                  <c:v>-3.557755775577604</c:v>
                </c:pt>
                <c:pt idx="1736">
                  <c:v>-3.564356435643603</c:v>
                </c:pt>
                <c:pt idx="1737">
                  <c:v>-3.570957095709602</c:v>
                </c:pt>
                <c:pt idx="1738">
                  <c:v>-3.577557755775601</c:v>
                </c:pt>
                <c:pt idx="1739">
                  <c:v>-3.5841584158416</c:v>
                </c:pt>
                <c:pt idx="1740">
                  <c:v>-3.5907590759076</c:v>
                </c:pt>
                <c:pt idx="1741">
                  <c:v>-3.597359735973598</c:v>
                </c:pt>
                <c:pt idx="1742">
                  <c:v>-3.603960396039596</c:v>
                </c:pt>
                <c:pt idx="1743">
                  <c:v>-3.610561056105595</c:v>
                </c:pt>
                <c:pt idx="1744">
                  <c:v>-3.617161716171594</c:v>
                </c:pt>
                <c:pt idx="1745">
                  <c:v>-3.623762376237593</c:v>
                </c:pt>
                <c:pt idx="1746">
                  <c:v>-3.630363036303606</c:v>
                </c:pt>
                <c:pt idx="1747">
                  <c:v>-3.636963696369602</c:v>
                </c:pt>
                <c:pt idx="1748">
                  <c:v>-3.643564356435703</c:v>
                </c:pt>
                <c:pt idx="1749">
                  <c:v>-3.650165016501702</c:v>
                </c:pt>
                <c:pt idx="1750">
                  <c:v>-3.6567656765677</c:v>
                </c:pt>
                <c:pt idx="1751">
                  <c:v>-3.6633663366337</c:v>
                </c:pt>
                <c:pt idx="1752">
                  <c:v>-3.669966996699699</c:v>
                </c:pt>
                <c:pt idx="1753">
                  <c:v>-3.676567656765698</c:v>
                </c:pt>
                <c:pt idx="1754">
                  <c:v>-3.683168316831697</c:v>
                </c:pt>
                <c:pt idx="1755">
                  <c:v>-3.689768976897696</c:v>
                </c:pt>
                <c:pt idx="1756">
                  <c:v>-3.696369636963693</c:v>
                </c:pt>
                <c:pt idx="1757">
                  <c:v>-3.702970297029694</c:v>
                </c:pt>
                <c:pt idx="1758">
                  <c:v>-3.709570957095707</c:v>
                </c:pt>
                <c:pt idx="1759">
                  <c:v>-3.716171617161706</c:v>
                </c:pt>
                <c:pt idx="1760">
                  <c:v>-3.722772277227705</c:v>
                </c:pt>
                <c:pt idx="1761">
                  <c:v>-3.729372937293704</c:v>
                </c:pt>
                <c:pt idx="1762">
                  <c:v>-3.735973597359703</c:v>
                </c:pt>
                <c:pt idx="1763">
                  <c:v>-3.742574257425701</c:v>
                </c:pt>
                <c:pt idx="1764">
                  <c:v>-3.7491749174917</c:v>
                </c:pt>
                <c:pt idx="1765">
                  <c:v>-3.7557755775578</c:v>
                </c:pt>
                <c:pt idx="1766">
                  <c:v>-3.762376237623798</c:v>
                </c:pt>
                <c:pt idx="1767">
                  <c:v>-3.768976897689796</c:v>
                </c:pt>
                <c:pt idx="1768">
                  <c:v>-3.775577557755795</c:v>
                </c:pt>
                <c:pt idx="1769">
                  <c:v>-3.782178217821794</c:v>
                </c:pt>
                <c:pt idx="1770">
                  <c:v>-3.788778877887793</c:v>
                </c:pt>
                <c:pt idx="1771">
                  <c:v>-3.795379537953806</c:v>
                </c:pt>
                <c:pt idx="1772">
                  <c:v>-3.801980198019804</c:v>
                </c:pt>
                <c:pt idx="1773">
                  <c:v>-3.808580858085804</c:v>
                </c:pt>
                <c:pt idx="1774">
                  <c:v>-3.815181518151803</c:v>
                </c:pt>
                <c:pt idx="1775">
                  <c:v>-3.821782178217802</c:v>
                </c:pt>
                <c:pt idx="1776">
                  <c:v>-3.8283828382838</c:v>
                </c:pt>
                <c:pt idx="1777">
                  <c:v>-3.834983498349799</c:v>
                </c:pt>
                <c:pt idx="1778">
                  <c:v>-3.8415841584158</c:v>
                </c:pt>
                <c:pt idx="1779">
                  <c:v>-3.848184818481897</c:v>
                </c:pt>
                <c:pt idx="1780">
                  <c:v>-3.854785478547896</c:v>
                </c:pt>
                <c:pt idx="1781">
                  <c:v>-3.861386138613895</c:v>
                </c:pt>
                <c:pt idx="1782">
                  <c:v>-3.867986798679894</c:v>
                </c:pt>
                <c:pt idx="1783">
                  <c:v>-3.874587458745907</c:v>
                </c:pt>
                <c:pt idx="1784">
                  <c:v>-3.881188118811906</c:v>
                </c:pt>
                <c:pt idx="1785">
                  <c:v>-3.887788778877904</c:v>
                </c:pt>
                <c:pt idx="1786">
                  <c:v>-3.894389438943904</c:v>
                </c:pt>
                <c:pt idx="1787">
                  <c:v>-3.900990099009903</c:v>
                </c:pt>
                <c:pt idx="1788">
                  <c:v>-3.907590759075901</c:v>
                </c:pt>
                <c:pt idx="1789">
                  <c:v>-3.9141914191419</c:v>
                </c:pt>
                <c:pt idx="1790">
                  <c:v>-3.920792079207899</c:v>
                </c:pt>
                <c:pt idx="1791">
                  <c:v>-3.927392739273898</c:v>
                </c:pt>
                <c:pt idx="1792">
                  <c:v>-3.933993399339897</c:v>
                </c:pt>
                <c:pt idx="1793">
                  <c:v>-3.940594059405896</c:v>
                </c:pt>
                <c:pt idx="1794">
                  <c:v>-3.947194719471994</c:v>
                </c:pt>
                <c:pt idx="1795">
                  <c:v>-3.953795379537993</c:v>
                </c:pt>
                <c:pt idx="1796">
                  <c:v>-3.960396039604007</c:v>
                </c:pt>
                <c:pt idx="1797">
                  <c:v>-3.966996699670005</c:v>
                </c:pt>
                <c:pt idx="1798">
                  <c:v>-3.973597359736004</c:v>
                </c:pt>
                <c:pt idx="1799">
                  <c:v>-3.980198019802003</c:v>
                </c:pt>
                <c:pt idx="1800">
                  <c:v>-3.986798679868002</c:v>
                </c:pt>
                <c:pt idx="1801">
                  <c:v>-3.993399339934001</c:v>
                </c:pt>
                <c:pt idx="1802">
                  <c:v>-4.0</c:v>
                </c:pt>
                <c:pt idx="1803">
                  <c:v>-4.006600660065994</c:v>
                </c:pt>
                <c:pt idx="1804">
                  <c:v>-4.013201320131998</c:v>
                </c:pt>
                <c:pt idx="1805">
                  <c:v>-4.019801980197997</c:v>
                </c:pt>
                <c:pt idx="1806">
                  <c:v>-4.026402640263996</c:v>
                </c:pt>
                <c:pt idx="1807">
                  <c:v>-4.033003300329994</c:v>
                </c:pt>
                <c:pt idx="1808">
                  <c:v>-4.039603960395993</c:v>
                </c:pt>
                <c:pt idx="1809">
                  <c:v>-4.046204620462106</c:v>
                </c:pt>
                <c:pt idx="1810">
                  <c:v>-4.052805280528105</c:v>
                </c:pt>
                <c:pt idx="1811">
                  <c:v>-4.059405940594104</c:v>
                </c:pt>
                <c:pt idx="1812">
                  <c:v>-4.066006600660103</c:v>
                </c:pt>
                <c:pt idx="1813">
                  <c:v>-4.072607260726102</c:v>
                </c:pt>
                <c:pt idx="1814">
                  <c:v>-4.0792079207921</c:v>
                </c:pt>
                <c:pt idx="1815">
                  <c:v>-4.085808580858099</c:v>
                </c:pt>
                <c:pt idx="1816">
                  <c:v>-4.092409240924097</c:v>
                </c:pt>
                <c:pt idx="1817">
                  <c:v>-4.099009900990097</c:v>
                </c:pt>
                <c:pt idx="1818">
                  <c:v>-4.105610561056075</c:v>
                </c:pt>
                <c:pt idx="1819">
                  <c:v>-4.112211221122084</c:v>
                </c:pt>
                <c:pt idx="1820">
                  <c:v>-4.118811881188078</c:v>
                </c:pt>
                <c:pt idx="1821">
                  <c:v>-4.125412541254075</c:v>
                </c:pt>
                <c:pt idx="1822">
                  <c:v>-4.132013201320106</c:v>
                </c:pt>
                <c:pt idx="1823">
                  <c:v>-4.138613861386105</c:v>
                </c:pt>
                <c:pt idx="1824">
                  <c:v>-4.145214521452194</c:v>
                </c:pt>
                <c:pt idx="1825">
                  <c:v>-4.1518151815182</c:v>
                </c:pt>
                <c:pt idx="1826">
                  <c:v>-4.158415841584184</c:v>
                </c:pt>
                <c:pt idx="1827">
                  <c:v>-4.165016501650181</c:v>
                </c:pt>
                <c:pt idx="1828">
                  <c:v>-4.171617161716199</c:v>
                </c:pt>
                <c:pt idx="1829">
                  <c:v>-4.178217821782198</c:v>
                </c:pt>
                <c:pt idx="1830">
                  <c:v>-4.184818481848197</c:v>
                </c:pt>
                <c:pt idx="1831">
                  <c:v>-4.191419141914195</c:v>
                </c:pt>
                <c:pt idx="1832">
                  <c:v>-4.198019801980195</c:v>
                </c:pt>
                <c:pt idx="1833">
                  <c:v>-4.204620462046194</c:v>
                </c:pt>
                <c:pt idx="1834">
                  <c:v>-4.21122112211221</c:v>
                </c:pt>
                <c:pt idx="1835">
                  <c:v>-4.217821782178205</c:v>
                </c:pt>
                <c:pt idx="1836">
                  <c:v>-4.224422442244204</c:v>
                </c:pt>
                <c:pt idx="1837">
                  <c:v>-4.23102310231021</c:v>
                </c:pt>
                <c:pt idx="1838">
                  <c:v>-4.237623762376202</c:v>
                </c:pt>
                <c:pt idx="1839">
                  <c:v>-4.244224422442201</c:v>
                </c:pt>
                <c:pt idx="1840">
                  <c:v>-4.2508250825083</c:v>
                </c:pt>
                <c:pt idx="1841">
                  <c:v>-4.257425742574298</c:v>
                </c:pt>
                <c:pt idx="1842">
                  <c:v>-4.264026402640297</c:v>
                </c:pt>
                <c:pt idx="1843">
                  <c:v>-4.270627062706296</c:v>
                </c:pt>
                <c:pt idx="1844">
                  <c:v>-4.277227722772296</c:v>
                </c:pt>
                <c:pt idx="1845">
                  <c:v>-4.283828382838295</c:v>
                </c:pt>
                <c:pt idx="1846">
                  <c:v>-4.290429042904293</c:v>
                </c:pt>
                <c:pt idx="1847">
                  <c:v>-4.297029702970307</c:v>
                </c:pt>
                <c:pt idx="1848">
                  <c:v>-4.303630363036305</c:v>
                </c:pt>
                <c:pt idx="1849">
                  <c:v>-4.310231023102304</c:v>
                </c:pt>
                <c:pt idx="1850">
                  <c:v>-4.316831683168303</c:v>
                </c:pt>
                <c:pt idx="1851">
                  <c:v>-4.323432343234302</c:v>
                </c:pt>
                <c:pt idx="1852">
                  <c:v>-4.3300330033003</c:v>
                </c:pt>
                <c:pt idx="1853">
                  <c:v>-4.3366336633663</c:v>
                </c:pt>
                <c:pt idx="1854">
                  <c:v>-4.343234323432298</c:v>
                </c:pt>
                <c:pt idx="1855">
                  <c:v>-4.349834983498397</c:v>
                </c:pt>
                <c:pt idx="1856">
                  <c:v>-4.356435643564396</c:v>
                </c:pt>
                <c:pt idx="1857">
                  <c:v>-4.363036303630395</c:v>
                </c:pt>
                <c:pt idx="1858">
                  <c:v>-4.369636963696394</c:v>
                </c:pt>
                <c:pt idx="1859">
                  <c:v>-4.376237623762406</c:v>
                </c:pt>
                <c:pt idx="1860">
                  <c:v>-4.382838283828406</c:v>
                </c:pt>
                <c:pt idx="1861">
                  <c:v>-4.389438943894404</c:v>
                </c:pt>
                <c:pt idx="1862">
                  <c:v>-4.396039603960403</c:v>
                </c:pt>
                <c:pt idx="1863">
                  <c:v>-4.402640264026401</c:v>
                </c:pt>
                <c:pt idx="1864">
                  <c:v>-4.4092409240924</c:v>
                </c:pt>
                <c:pt idx="1865">
                  <c:v>-4.4158415841584</c:v>
                </c:pt>
                <c:pt idx="1866">
                  <c:v>-4.4224422442244</c:v>
                </c:pt>
                <c:pt idx="1867">
                  <c:v>-4.429042904290398</c:v>
                </c:pt>
                <c:pt idx="1868">
                  <c:v>-4.435643564356396</c:v>
                </c:pt>
                <c:pt idx="1869">
                  <c:v>-4.442244224422395</c:v>
                </c:pt>
                <c:pt idx="1870">
                  <c:v>-4.448844884488494</c:v>
                </c:pt>
                <c:pt idx="1871">
                  <c:v>-4.45544554455449</c:v>
                </c:pt>
                <c:pt idx="1872">
                  <c:v>-4.462046204620506</c:v>
                </c:pt>
                <c:pt idx="1873">
                  <c:v>-4.468646864686505</c:v>
                </c:pt>
                <c:pt idx="1874">
                  <c:v>-4.47524752475251</c:v>
                </c:pt>
                <c:pt idx="1875">
                  <c:v>-4.48184818481851</c:v>
                </c:pt>
                <c:pt idx="1876">
                  <c:v>-4.488448844884501</c:v>
                </c:pt>
                <c:pt idx="1877">
                  <c:v>-4.4950495049505</c:v>
                </c:pt>
                <c:pt idx="1878">
                  <c:v>-4.5016501650165</c:v>
                </c:pt>
                <c:pt idx="1879">
                  <c:v>-4.508250825082499</c:v>
                </c:pt>
                <c:pt idx="1880">
                  <c:v>-4.514851485148498</c:v>
                </c:pt>
                <c:pt idx="1881">
                  <c:v>-4.521452145214496</c:v>
                </c:pt>
                <c:pt idx="1882">
                  <c:v>-4.528052805280494</c:v>
                </c:pt>
                <c:pt idx="1883">
                  <c:v>-4.534653465346494</c:v>
                </c:pt>
                <c:pt idx="1884">
                  <c:v>-4.541254125412493</c:v>
                </c:pt>
                <c:pt idx="1885">
                  <c:v>-4.547854785478605</c:v>
                </c:pt>
                <c:pt idx="1886">
                  <c:v>-4.554455445544604</c:v>
                </c:pt>
                <c:pt idx="1887">
                  <c:v>-4.561056105610603</c:v>
                </c:pt>
                <c:pt idx="1888">
                  <c:v>-4.567656765676602</c:v>
                </c:pt>
                <c:pt idx="1889">
                  <c:v>-4.5742574257426</c:v>
                </c:pt>
                <c:pt idx="1890">
                  <c:v>-4.5808580858086</c:v>
                </c:pt>
                <c:pt idx="1891">
                  <c:v>-4.5874587458746</c:v>
                </c:pt>
                <c:pt idx="1892">
                  <c:v>-4.594059405940598</c:v>
                </c:pt>
                <c:pt idx="1893">
                  <c:v>-4.600660066006585</c:v>
                </c:pt>
                <c:pt idx="1894">
                  <c:v>-4.607260726072596</c:v>
                </c:pt>
                <c:pt idx="1895">
                  <c:v>-4.613861386138595</c:v>
                </c:pt>
                <c:pt idx="1896">
                  <c:v>-4.620462046204594</c:v>
                </c:pt>
                <c:pt idx="1897">
                  <c:v>-4.627062706270607</c:v>
                </c:pt>
                <c:pt idx="1898">
                  <c:v>-4.633663366336605</c:v>
                </c:pt>
                <c:pt idx="1899">
                  <c:v>-4.640264026402604</c:v>
                </c:pt>
                <c:pt idx="1900">
                  <c:v>-4.646864686468699</c:v>
                </c:pt>
                <c:pt idx="1901">
                  <c:v>-4.653465346534697</c:v>
                </c:pt>
                <c:pt idx="1902">
                  <c:v>-4.660066006600695</c:v>
                </c:pt>
                <c:pt idx="1903">
                  <c:v>-4.666666666666694</c:v>
                </c:pt>
                <c:pt idx="1904">
                  <c:v>-4.673267326732698</c:v>
                </c:pt>
                <c:pt idx="1905">
                  <c:v>-4.679867986798697</c:v>
                </c:pt>
                <c:pt idx="1906">
                  <c:v>-4.686468646864696</c:v>
                </c:pt>
                <c:pt idx="1907">
                  <c:v>-4.693069306930695</c:v>
                </c:pt>
                <c:pt idx="1908">
                  <c:v>-4.699669966996694</c:v>
                </c:pt>
                <c:pt idx="1909">
                  <c:v>-4.706270627062693</c:v>
                </c:pt>
                <c:pt idx="1910">
                  <c:v>-4.712871287128705</c:v>
                </c:pt>
                <c:pt idx="1911">
                  <c:v>-4.719471947194705</c:v>
                </c:pt>
                <c:pt idx="1912">
                  <c:v>-4.726072607260704</c:v>
                </c:pt>
                <c:pt idx="1913">
                  <c:v>-4.7326732673267</c:v>
                </c:pt>
                <c:pt idx="1914">
                  <c:v>-4.739273927392701</c:v>
                </c:pt>
                <c:pt idx="1915">
                  <c:v>-4.745874587458696</c:v>
                </c:pt>
                <c:pt idx="1916">
                  <c:v>-4.75247524752478</c:v>
                </c:pt>
                <c:pt idx="1917">
                  <c:v>-4.759075907590795</c:v>
                </c:pt>
                <c:pt idx="1918">
                  <c:v>-4.765676567656776</c:v>
                </c:pt>
                <c:pt idx="1919">
                  <c:v>-4.772277227722796</c:v>
                </c:pt>
                <c:pt idx="1920">
                  <c:v>-4.778877887788795</c:v>
                </c:pt>
                <c:pt idx="1921">
                  <c:v>-4.785478547854794</c:v>
                </c:pt>
                <c:pt idx="1922">
                  <c:v>-4.792079207920807</c:v>
                </c:pt>
                <c:pt idx="1923">
                  <c:v>-4.798679867986806</c:v>
                </c:pt>
                <c:pt idx="1924">
                  <c:v>-4.805280528052805</c:v>
                </c:pt>
                <c:pt idx="1925">
                  <c:v>-4.811881188118804</c:v>
                </c:pt>
                <c:pt idx="1926">
                  <c:v>-4.818481848184783</c:v>
                </c:pt>
                <c:pt idx="1927">
                  <c:v>-4.825082508250778</c:v>
                </c:pt>
                <c:pt idx="1928">
                  <c:v>-4.8316831683168</c:v>
                </c:pt>
                <c:pt idx="1929">
                  <c:v>-4.838283828382798</c:v>
                </c:pt>
                <c:pt idx="1930">
                  <c:v>-4.844884488448779</c:v>
                </c:pt>
                <c:pt idx="1931">
                  <c:v>-4.851485148514897</c:v>
                </c:pt>
                <c:pt idx="1932">
                  <c:v>-4.858085808580878</c:v>
                </c:pt>
                <c:pt idx="1933">
                  <c:v>-4.864686468646874</c:v>
                </c:pt>
                <c:pt idx="1934">
                  <c:v>-4.871287128712893</c:v>
                </c:pt>
                <c:pt idx="1935">
                  <c:v>-4.877887788778906</c:v>
                </c:pt>
                <c:pt idx="1936">
                  <c:v>-4.884488448844904</c:v>
                </c:pt>
                <c:pt idx="1937">
                  <c:v>-4.891089108910904</c:v>
                </c:pt>
                <c:pt idx="1938">
                  <c:v>-4.897689768976887</c:v>
                </c:pt>
                <c:pt idx="1939">
                  <c:v>-4.904290429042902</c:v>
                </c:pt>
                <c:pt idx="1940">
                  <c:v>-4.910891089108901</c:v>
                </c:pt>
                <c:pt idx="1941">
                  <c:v>-4.9174917491749</c:v>
                </c:pt>
                <c:pt idx="1942">
                  <c:v>-4.924092409240899</c:v>
                </c:pt>
                <c:pt idx="1943">
                  <c:v>-4.930693069306897</c:v>
                </c:pt>
                <c:pt idx="1944">
                  <c:v>-4.9372937293729</c:v>
                </c:pt>
                <c:pt idx="1945">
                  <c:v>-4.943894389438895</c:v>
                </c:pt>
                <c:pt idx="1946">
                  <c:v>-4.950495049504994</c:v>
                </c:pt>
                <c:pt idx="1947">
                  <c:v>-4.957095709571007</c:v>
                </c:pt>
                <c:pt idx="1948">
                  <c:v>-4.963696369637006</c:v>
                </c:pt>
                <c:pt idx="1949">
                  <c:v>-4.97029702970301</c:v>
                </c:pt>
                <c:pt idx="1950">
                  <c:v>-4.976897689769003</c:v>
                </c:pt>
                <c:pt idx="1951">
                  <c:v>-4.983498349835003</c:v>
                </c:pt>
                <c:pt idx="1952">
                  <c:v>-4.990099009901001</c:v>
                </c:pt>
                <c:pt idx="1953">
                  <c:v>-4.996699669967</c:v>
                </c:pt>
                <c:pt idx="1954">
                  <c:v>-5.003300330032999</c:v>
                </c:pt>
                <c:pt idx="1955">
                  <c:v>-5.009900990098997</c:v>
                </c:pt>
                <c:pt idx="1956">
                  <c:v>-5.016501650164995</c:v>
                </c:pt>
                <c:pt idx="1957">
                  <c:v>-5.023102310230994</c:v>
                </c:pt>
                <c:pt idx="1958">
                  <c:v>-5.029702970296984</c:v>
                </c:pt>
                <c:pt idx="1959">
                  <c:v>-5.036303630362994</c:v>
                </c:pt>
                <c:pt idx="1960">
                  <c:v>-5.042904290429107</c:v>
                </c:pt>
                <c:pt idx="1961">
                  <c:v>-5.049504950495105</c:v>
                </c:pt>
                <c:pt idx="1962">
                  <c:v>-5.056105610561104</c:v>
                </c:pt>
                <c:pt idx="1963">
                  <c:v>-5.062706270627083</c:v>
                </c:pt>
                <c:pt idx="1964">
                  <c:v>-5.069306930693102</c:v>
                </c:pt>
                <c:pt idx="1965">
                  <c:v>-5.075907590759101</c:v>
                </c:pt>
                <c:pt idx="1966">
                  <c:v>-5.082508250825081</c:v>
                </c:pt>
                <c:pt idx="1967">
                  <c:v>-5.089108910891099</c:v>
                </c:pt>
                <c:pt idx="1968">
                  <c:v>-5.095709570957085</c:v>
                </c:pt>
                <c:pt idx="1969">
                  <c:v>-5.102310231023081</c:v>
                </c:pt>
                <c:pt idx="1970">
                  <c:v>-5.108910891089078</c:v>
                </c:pt>
                <c:pt idx="1971">
                  <c:v>-5.115511551155063</c:v>
                </c:pt>
                <c:pt idx="1972">
                  <c:v>-5.122112211221071</c:v>
                </c:pt>
                <c:pt idx="1973">
                  <c:v>-5.128712871287084</c:v>
                </c:pt>
                <c:pt idx="1974">
                  <c:v>-5.135313531353105</c:v>
                </c:pt>
                <c:pt idx="1975">
                  <c:v>-5.141914191419204</c:v>
                </c:pt>
                <c:pt idx="1976">
                  <c:v>-5.148514851485171</c:v>
                </c:pt>
                <c:pt idx="1977">
                  <c:v>-5.155115511551181</c:v>
                </c:pt>
                <c:pt idx="1978">
                  <c:v>-5.161716171617194</c:v>
                </c:pt>
                <c:pt idx="1979">
                  <c:v>-5.168316831683185</c:v>
                </c:pt>
                <c:pt idx="1980">
                  <c:v>-5.174917491749198</c:v>
                </c:pt>
                <c:pt idx="1981">
                  <c:v>-5.181518151815196</c:v>
                </c:pt>
                <c:pt idx="1982">
                  <c:v>-5.188118811881194</c:v>
                </c:pt>
                <c:pt idx="1983">
                  <c:v>-5.194719471947184</c:v>
                </c:pt>
                <c:pt idx="1984">
                  <c:v>-5.2013201320132</c:v>
                </c:pt>
                <c:pt idx="1985">
                  <c:v>-5.207920792079193</c:v>
                </c:pt>
                <c:pt idx="1986">
                  <c:v>-5.214521452145195</c:v>
                </c:pt>
                <c:pt idx="1987">
                  <c:v>-5.221122112211205</c:v>
                </c:pt>
                <c:pt idx="1988">
                  <c:v>-5.273927392739295</c:v>
                </c:pt>
                <c:pt idx="1989">
                  <c:v>-5.280528052805295</c:v>
                </c:pt>
                <c:pt idx="1990">
                  <c:v>-5.287128712871294</c:v>
                </c:pt>
                <c:pt idx="1991">
                  <c:v>-5.293729372937306</c:v>
                </c:pt>
                <c:pt idx="1992">
                  <c:v>-5.300330033003305</c:v>
                </c:pt>
                <c:pt idx="1993">
                  <c:v>-5.306930693069304</c:v>
                </c:pt>
                <c:pt idx="1994">
                  <c:v>-5.313531353135283</c:v>
                </c:pt>
                <c:pt idx="1995">
                  <c:v>-5.320132013201301</c:v>
                </c:pt>
                <c:pt idx="1996">
                  <c:v>-5.326732673267285</c:v>
                </c:pt>
                <c:pt idx="1997">
                  <c:v>-5.3333333333333</c:v>
                </c:pt>
                <c:pt idx="1998">
                  <c:v>-5.3399339933993</c:v>
                </c:pt>
                <c:pt idx="1999">
                  <c:v>-5.346534653465276</c:v>
                </c:pt>
                <c:pt idx="2000">
                  <c:v>-5.353135313531395</c:v>
                </c:pt>
                <c:pt idx="2001">
                  <c:v>-5.359735973597385</c:v>
                </c:pt>
                <c:pt idx="2002">
                  <c:v>-5.366336633663394</c:v>
                </c:pt>
                <c:pt idx="2003">
                  <c:v>-5.372937293729389</c:v>
                </c:pt>
                <c:pt idx="2004">
                  <c:v>-5.379537953795404</c:v>
                </c:pt>
                <c:pt idx="2005">
                  <c:v>-5.386138613861405</c:v>
                </c:pt>
                <c:pt idx="2006">
                  <c:v>-5.392739273927388</c:v>
                </c:pt>
                <c:pt idx="2007">
                  <c:v>-5.399339933993403</c:v>
                </c:pt>
                <c:pt idx="2008">
                  <c:v>-5.405940594059402</c:v>
                </c:pt>
                <c:pt idx="2009">
                  <c:v>-5.412541254125395</c:v>
                </c:pt>
                <c:pt idx="2010">
                  <c:v>-5.4191419141914</c:v>
                </c:pt>
                <c:pt idx="2011">
                  <c:v>-5.425742574257399</c:v>
                </c:pt>
                <c:pt idx="2012">
                  <c:v>-5.4323432343234</c:v>
                </c:pt>
                <c:pt idx="2013">
                  <c:v>-5.4389438943894</c:v>
                </c:pt>
                <c:pt idx="2014">
                  <c:v>-5.445544554455477</c:v>
                </c:pt>
                <c:pt idx="2015">
                  <c:v>-5.452145214521494</c:v>
                </c:pt>
                <c:pt idx="2016">
                  <c:v>-5.458745874587507</c:v>
                </c:pt>
                <c:pt idx="2017">
                  <c:v>-5.465346534653505</c:v>
                </c:pt>
                <c:pt idx="2018">
                  <c:v>-5.47194719471951</c:v>
                </c:pt>
                <c:pt idx="2019">
                  <c:v>-5.478547854785504</c:v>
                </c:pt>
                <c:pt idx="2020">
                  <c:v>-5.485148514851502</c:v>
                </c:pt>
                <c:pt idx="2021">
                  <c:v>-5.4917491749175</c:v>
                </c:pt>
                <c:pt idx="2022">
                  <c:v>-5.4983498349835</c:v>
                </c:pt>
                <c:pt idx="2023">
                  <c:v>-5.504950495049497</c:v>
                </c:pt>
                <c:pt idx="2024">
                  <c:v>-5.511551155115495</c:v>
                </c:pt>
                <c:pt idx="2025">
                  <c:v>-5.518151815181485</c:v>
                </c:pt>
                <c:pt idx="2026">
                  <c:v>-5.52475247524748</c:v>
                </c:pt>
                <c:pt idx="2027">
                  <c:v>-5.5313531353135</c:v>
                </c:pt>
                <c:pt idx="2028">
                  <c:v>-5.537953795379494</c:v>
                </c:pt>
                <c:pt idx="2029">
                  <c:v>-5.544554455445605</c:v>
                </c:pt>
                <c:pt idx="2030">
                  <c:v>-5.551155115511606</c:v>
                </c:pt>
                <c:pt idx="2031">
                  <c:v>-5.557755775577604</c:v>
                </c:pt>
                <c:pt idx="2032">
                  <c:v>-5.564356435643603</c:v>
                </c:pt>
                <c:pt idx="2033">
                  <c:v>-5.570957095709601</c:v>
                </c:pt>
                <c:pt idx="2034">
                  <c:v>-5.577557755775601</c:v>
                </c:pt>
                <c:pt idx="2035">
                  <c:v>-5.5841584158416</c:v>
                </c:pt>
                <c:pt idx="2036">
                  <c:v>-5.590759075907599</c:v>
                </c:pt>
                <c:pt idx="2037">
                  <c:v>-5.597359735973597</c:v>
                </c:pt>
                <c:pt idx="2038">
                  <c:v>-5.603960396039596</c:v>
                </c:pt>
                <c:pt idx="2039">
                  <c:v>-5.610561056105575</c:v>
                </c:pt>
                <c:pt idx="2040">
                  <c:v>-5.617161716171584</c:v>
                </c:pt>
                <c:pt idx="2041">
                  <c:v>-5.623762376237577</c:v>
                </c:pt>
                <c:pt idx="2042">
                  <c:v>-5.630363036303608</c:v>
                </c:pt>
                <c:pt idx="2043">
                  <c:v>-5.636963696369606</c:v>
                </c:pt>
                <c:pt idx="2044">
                  <c:v>-5.643564356435684</c:v>
                </c:pt>
                <c:pt idx="2045">
                  <c:v>-5.650165016501694</c:v>
                </c:pt>
                <c:pt idx="2046">
                  <c:v>-5.656765676567686</c:v>
                </c:pt>
                <c:pt idx="2047">
                  <c:v>-5.663366336633698</c:v>
                </c:pt>
                <c:pt idx="2048">
                  <c:v>-5.669966996699697</c:v>
                </c:pt>
                <c:pt idx="2049">
                  <c:v>-5.676567656765695</c:v>
                </c:pt>
                <c:pt idx="2050">
                  <c:v>-5.683168316831697</c:v>
                </c:pt>
                <c:pt idx="2051">
                  <c:v>-5.689768976897696</c:v>
                </c:pt>
                <c:pt idx="2052">
                  <c:v>-5.696369636963694</c:v>
                </c:pt>
                <c:pt idx="2053">
                  <c:v>-5.702970297029694</c:v>
                </c:pt>
                <c:pt idx="2054">
                  <c:v>-5.709570957095694</c:v>
                </c:pt>
                <c:pt idx="2055">
                  <c:v>-5.716171617161706</c:v>
                </c:pt>
                <c:pt idx="2056">
                  <c:v>-5.722772277227687</c:v>
                </c:pt>
                <c:pt idx="2057">
                  <c:v>-5.729372937293704</c:v>
                </c:pt>
                <c:pt idx="2058">
                  <c:v>-5.735973597359703</c:v>
                </c:pt>
                <c:pt idx="2059">
                  <c:v>-5.742574257425675</c:v>
                </c:pt>
                <c:pt idx="2060">
                  <c:v>-5.749174917491699</c:v>
                </c:pt>
                <c:pt idx="2061">
                  <c:v>-5.755775577557774</c:v>
                </c:pt>
                <c:pt idx="2062">
                  <c:v>-5.762376237623782</c:v>
                </c:pt>
                <c:pt idx="2063">
                  <c:v>-5.768976897689779</c:v>
                </c:pt>
                <c:pt idx="2064">
                  <c:v>-5.775577557755775</c:v>
                </c:pt>
                <c:pt idx="2065">
                  <c:v>-5.782178217821785</c:v>
                </c:pt>
                <c:pt idx="2066">
                  <c:v>-5.788778877887777</c:v>
                </c:pt>
                <c:pt idx="2067">
                  <c:v>-5.795379537953806</c:v>
                </c:pt>
                <c:pt idx="2068">
                  <c:v>-5.801980198019805</c:v>
                </c:pt>
                <c:pt idx="2069">
                  <c:v>-5.80858085808577</c:v>
                </c:pt>
                <c:pt idx="2070">
                  <c:v>-5.815181518151777</c:v>
                </c:pt>
                <c:pt idx="2071">
                  <c:v>-5.821782178217786</c:v>
                </c:pt>
                <c:pt idx="2072">
                  <c:v>-5.828382838283783</c:v>
                </c:pt>
                <c:pt idx="2073">
                  <c:v>-5.8349834983498</c:v>
                </c:pt>
                <c:pt idx="2074">
                  <c:v>-5.841584158415774</c:v>
                </c:pt>
                <c:pt idx="2075">
                  <c:v>-5.848184818481876</c:v>
                </c:pt>
                <c:pt idx="2076">
                  <c:v>-5.854785478547873</c:v>
                </c:pt>
                <c:pt idx="2077">
                  <c:v>-5.861386138613895</c:v>
                </c:pt>
                <c:pt idx="2078">
                  <c:v>-5.867986798679876</c:v>
                </c:pt>
                <c:pt idx="2079">
                  <c:v>-5.874587458745883</c:v>
                </c:pt>
                <c:pt idx="2080">
                  <c:v>-5.881188118811906</c:v>
                </c:pt>
                <c:pt idx="2081">
                  <c:v>-5.887788778877887</c:v>
                </c:pt>
                <c:pt idx="2082">
                  <c:v>-5.894389438943904</c:v>
                </c:pt>
                <c:pt idx="2083">
                  <c:v>-5.900990099009903</c:v>
                </c:pt>
                <c:pt idx="2084">
                  <c:v>-5.907590759075894</c:v>
                </c:pt>
                <c:pt idx="2085">
                  <c:v>-5.9141914191419</c:v>
                </c:pt>
                <c:pt idx="2086">
                  <c:v>-5.920792079207898</c:v>
                </c:pt>
                <c:pt idx="2087">
                  <c:v>-5.927392739273898</c:v>
                </c:pt>
                <c:pt idx="2088">
                  <c:v>-5.933993399339898</c:v>
                </c:pt>
                <c:pt idx="2089">
                  <c:v>-5.940594059405885</c:v>
                </c:pt>
                <c:pt idx="2090">
                  <c:v>-5.947194719471994</c:v>
                </c:pt>
                <c:pt idx="2091">
                  <c:v>-5.953795379537985</c:v>
                </c:pt>
                <c:pt idx="2092">
                  <c:v>-5.960396039604006</c:v>
                </c:pt>
                <c:pt idx="2093">
                  <c:v>-5.966996699670005</c:v>
                </c:pt>
                <c:pt idx="2094">
                  <c:v>-5.973597359736004</c:v>
                </c:pt>
                <c:pt idx="2095">
                  <c:v>-5.980198019802003</c:v>
                </c:pt>
                <c:pt idx="2096">
                  <c:v>-5.986798679868002</c:v>
                </c:pt>
                <c:pt idx="2097">
                  <c:v>-5.993399339934</c:v>
                </c:pt>
                <c:pt idx="2098">
                  <c:v>-6.0</c:v>
                </c:pt>
                <c:pt idx="2099">
                  <c:v>-6.006600660065994</c:v>
                </c:pt>
                <c:pt idx="2100">
                  <c:v>-6.013201320131998</c:v>
                </c:pt>
                <c:pt idx="2101">
                  <c:v>-6.019801980197997</c:v>
                </c:pt>
                <c:pt idx="2102">
                  <c:v>-6.026402640263996</c:v>
                </c:pt>
                <c:pt idx="2103">
                  <c:v>-6.033003300329994</c:v>
                </c:pt>
                <c:pt idx="2104">
                  <c:v>-6.039603960395993</c:v>
                </c:pt>
                <c:pt idx="2105">
                  <c:v>-6.046204620462106</c:v>
                </c:pt>
                <c:pt idx="2106">
                  <c:v>-6.052805280528105</c:v>
                </c:pt>
                <c:pt idx="2107">
                  <c:v>-6.059405940594104</c:v>
                </c:pt>
                <c:pt idx="2108">
                  <c:v>-6.066006600660103</c:v>
                </c:pt>
                <c:pt idx="2109">
                  <c:v>-6.072607260726102</c:v>
                </c:pt>
                <c:pt idx="2110">
                  <c:v>-6.0792079207921</c:v>
                </c:pt>
                <c:pt idx="2111">
                  <c:v>-6.085808580858099</c:v>
                </c:pt>
                <c:pt idx="2112">
                  <c:v>-6.092409240924097</c:v>
                </c:pt>
                <c:pt idx="2113">
                  <c:v>-6.099009900990097</c:v>
                </c:pt>
                <c:pt idx="2114">
                  <c:v>-6.105610561056075</c:v>
                </c:pt>
                <c:pt idx="2115">
                  <c:v>-6.112211221122084</c:v>
                </c:pt>
                <c:pt idx="2116">
                  <c:v>-6.118811881188078</c:v>
                </c:pt>
                <c:pt idx="2117">
                  <c:v>-6.125412541254075</c:v>
                </c:pt>
                <c:pt idx="2118">
                  <c:v>-6.132013201320106</c:v>
                </c:pt>
                <c:pt idx="2119">
                  <c:v>-6.138613861386105</c:v>
                </c:pt>
                <c:pt idx="2120">
                  <c:v>-6.145214521452194</c:v>
                </c:pt>
                <c:pt idx="2121">
                  <c:v>-6.1518151815182</c:v>
                </c:pt>
                <c:pt idx="2122">
                  <c:v>-6.158415841584184</c:v>
                </c:pt>
                <c:pt idx="2123">
                  <c:v>-6.165016501650181</c:v>
                </c:pt>
                <c:pt idx="2124">
                  <c:v>-6.171617161716199</c:v>
                </c:pt>
                <c:pt idx="2125">
                  <c:v>-6.178217821782198</c:v>
                </c:pt>
                <c:pt idx="2126">
                  <c:v>-6.184818481848197</c:v>
                </c:pt>
                <c:pt idx="2127">
                  <c:v>-6.191419141914195</c:v>
                </c:pt>
                <c:pt idx="2128">
                  <c:v>-6.198019801980195</c:v>
                </c:pt>
                <c:pt idx="2129">
                  <c:v>-6.204620462046194</c:v>
                </c:pt>
                <c:pt idx="2130">
                  <c:v>-6.21122112211221</c:v>
                </c:pt>
                <c:pt idx="2131">
                  <c:v>-6.217821782178205</c:v>
                </c:pt>
                <c:pt idx="2132">
                  <c:v>-6.224422442244204</c:v>
                </c:pt>
                <c:pt idx="2133">
                  <c:v>-6.23102310231021</c:v>
                </c:pt>
                <c:pt idx="2134">
                  <c:v>-6.237623762376202</c:v>
                </c:pt>
                <c:pt idx="2135">
                  <c:v>-6.244224422442201</c:v>
                </c:pt>
                <c:pt idx="2136">
                  <c:v>-6.2508250825083</c:v>
                </c:pt>
                <c:pt idx="2137">
                  <c:v>-6.257425742574298</c:v>
                </c:pt>
                <c:pt idx="2138">
                  <c:v>-6.264026402640297</c:v>
                </c:pt>
                <c:pt idx="2139">
                  <c:v>-6.270627062706296</c:v>
                </c:pt>
                <c:pt idx="2140">
                  <c:v>-6.277227722772296</c:v>
                </c:pt>
                <c:pt idx="2141">
                  <c:v>-6.283828382838295</c:v>
                </c:pt>
                <c:pt idx="2142">
                  <c:v>-6.290429042904293</c:v>
                </c:pt>
                <c:pt idx="2143">
                  <c:v>-6.297029702970307</c:v>
                </c:pt>
                <c:pt idx="2144">
                  <c:v>-6.303630363036305</c:v>
                </c:pt>
                <c:pt idx="2145">
                  <c:v>-6.310231023102304</c:v>
                </c:pt>
                <c:pt idx="2146">
                  <c:v>-6.316831683168303</c:v>
                </c:pt>
                <c:pt idx="2147">
                  <c:v>-6.323432343234302</c:v>
                </c:pt>
                <c:pt idx="2148">
                  <c:v>-6.3300330033003</c:v>
                </c:pt>
                <c:pt idx="2149">
                  <c:v>-6.3366336633663</c:v>
                </c:pt>
                <c:pt idx="2150">
                  <c:v>-6.343234323432298</c:v>
                </c:pt>
                <c:pt idx="2151">
                  <c:v>-6.349834983498397</c:v>
                </c:pt>
                <c:pt idx="2152">
                  <c:v>-6.356435643564396</c:v>
                </c:pt>
                <c:pt idx="2153">
                  <c:v>-6.363036303630395</c:v>
                </c:pt>
                <c:pt idx="2154">
                  <c:v>-6.369636963696394</c:v>
                </c:pt>
                <c:pt idx="2155">
                  <c:v>-6.376237623762406</c:v>
                </c:pt>
                <c:pt idx="2156">
                  <c:v>-6.382838283828406</c:v>
                </c:pt>
                <c:pt idx="2157">
                  <c:v>-6.389438943894404</c:v>
                </c:pt>
                <c:pt idx="2158">
                  <c:v>-6.396039603960403</c:v>
                </c:pt>
                <c:pt idx="2159">
                  <c:v>-6.402640264026401</c:v>
                </c:pt>
                <c:pt idx="2160">
                  <c:v>-6.4092409240924</c:v>
                </c:pt>
                <c:pt idx="2161">
                  <c:v>-6.4158415841584</c:v>
                </c:pt>
                <c:pt idx="2162">
                  <c:v>-6.4224422442244</c:v>
                </c:pt>
                <c:pt idx="2163">
                  <c:v>-6.429042904290398</c:v>
                </c:pt>
                <c:pt idx="2164">
                  <c:v>-6.435643564356396</c:v>
                </c:pt>
                <c:pt idx="2165">
                  <c:v>-6.442244224422395</c:v>
                </c:pt>
                <c:pt idx="2166">
                  <c:v>-6.448844884488494</c:v>
                </c:pt>
                <c:pt idx="2167">
                  <c:v>-6.45544554455449</c:v>
                </c:pt>
                <c:pt idx="2168">
                  <c:v>-6.462046204620506</c:v>
                </c:pt>
                <c:pt idx="2169">
                  <c:v>-6.468646864686505</c:v>
                </c:pt>
                <c:pt idx="2170">
                  <c:v>-6.47524752475251</c:v>
                </c:pt>
                <c:pt idx="2171">
                  <c:v>-6.48184818481851</c:v>
                </c:pt>
                <c:pt idx="2172">
                  <c:v>-6.488448844884501</c:v>
                </c:pt>
                <c:pt idx="2173">
                  <c:v>-6.4950495049505</c:v>
                </c:pt>
                <c:pt idx="2174">
                  <c:v>-6.5016501650165</c:v>
                </c:pt>
                <c:pt idx="2175">
                  <c:v>-6.508250825082499</c:v>
                </c:pt>
                <c:pt idx="2176">
                  <c:v>-6.514851485148498</c:v>
                </c:pt>
                <c:pt idx="2177">
                  <c:v>-6.521452145214496</c:v>
                </c:pt>
                <c:pt idx="2178">
                  <c:v>-6.528052805280494</c:v>
                </c:pt>
                <c:pt idx="2179">
                  <c:v>-6.534653465346494</c:v>
                </c:pt>
                <c:pt idx="2180">
                  <c:v>-6.541254125412493</c:v>
                </c:pt>
                <c:pt idx="2181">
                  <c:v>-6.547854785478605</c:v>
                </c:pt>
                <c:pt idx="2182">
                  <c:v>-6.554455445544604</c:v>
                </c:pt>
                <c:pt idx="2183">
                  <c:v>-6.561056105610603</c:v>
                </c:pt>
                <c:pt idx="2184">
                  <c:v>-6.567656765676602</c:v>
                </c:pt>
                <c:pt idx="2185">
                  <c:v>-6.5742574257426</c:v>
                </c:pt>
                <c:pt idx="2186">
                  <c:v>-6.5808580858086</c:v>
                </c:pt>
                <c:pt idx="2187">
                  <c:v>-6.5874587458746</c:v>
                </c:pt>
                <c:pt idx="2188">
                  <c:v>-6.594059405940598</c:v>
                </c:pt>
                <c:pt idx="2189">
                  <c:v>-6.600660066006585</c:v>
                </c:pt>
                <c:pt idx="2190">
                  <c:v>-6.607260726072596</c:v>
                </c:pt>
                <c:pt idx="2191">
                  <c:v>-6.613861386138595</c:v>
                </c:pt>
                <c:pt idx="2192">
                  <c:v>-6.620462046204594</c:v>
                </c:pt>
                <c:pt idx="2193">
                  <c:v>-6.627062706270607</c:v>
                </c:pt>
                <c:pt idx="2194">
                  <c:v>-6.633663366336605</c:v>
                </c:pt>
                <c:pt idx="2195">
                  <c:v>-6.640264026402604</c:v>
                </c:pt>
                <c:pt idx="2196">
                  <c:v>-6.646864686468699</c:v>
                </c:pt>
                <c:pt idx="2197">
                  <c:v>-6.653465346534697</c:v>
                </c:pt>
                <c:pt idx="2198">
                  <c:v>-6.660066006600695</c:v>
                </c:pt>
                <c:pt idx="2199">
                  <c:v>-6.666666666666694</c:v>
                </c:pt>
                <c:pt idx="2200">
                  <c:v>-6.673267326732698</c:v>
                </c:pt>
                <c:pt idx="2201">
                  <c:v>-6.679867986798697</c:v>
                </c:pt>
                <c:pt idx="2202">
                  <c:v>-6.686468646864696</c:v>
                </c:pt>
                <c:pt idx="2203">
                  <c:v>-6.693069306930695</c:v>
                </c:pt>
                <c:pt idx="2204">
                  <c:v>-6.699669966996694</c:v>
                </c:pt>
                <c:pt idx="2205">
                  <c:v>-6.706270627062693</c:v>
                </c:pt>
                <c:pt idx="2206">
                  <c:v>-6.712871287128705</c:v>
                </c:pt>
                <c:pt idx="2207">
                  <c:v>-6.719471947194705</c:v>
                </c:pt>
                <c:pt idx="2208">
                  <c:v>-6.726072607260704</c:v>
                </c:pt>
                <c:pt idx="2209">
                  <c:v>-6.7326732673267</c:v>
                </c:pt>
                <c:pt idx="2210">
                  <c:v>-6.739273927392701</c:v>
                </c:pt>
                <c:pt idx="2211">
                  <c:v>-6.745874587458696</c:v>
                </c:pt>
                <c:pt idx="2212">
                  <c:v>-6.75247524752478</c:v>
                </c:pt>
                <c:pt idx="2213">
                  <c:v>-6.759075907590795</c:v>
                </c:pt>
                <c:pt idx="2214">
                  <c:v>-6.765676567656776</c:v>
                </c:pt>
                <c:pt idx="2215">
                  <c:v>-6.772277227722796</c:v>
                </c:pt>
                <c:pt idx="2216">
                  <c:v>-6.778877887788795</c:v>
                </c:pt>
                <c:pt idx="2217">
                  <c:v>-6.785478547854794</c:v>
                </c:pt>
                <c:pt idx="2218">
                  <c:v>-6.792079207920807</c:v>
                </c:pt>
                <c:pt idx="2219">
                  <c:v>-6.798679867986806</c:v>
                </c:pt>
                <c:pt idx="2220">
                  <c:v>-6.805280528052805</c:v>
                </c:pt>
                <c:pt idx="2221">
                  <c:v>-6.811881188118804</c:v>
                </c:pt>
                <c:pt idx="2222">
                  <c:v>-6.818481848184783</c:v>
                </c:pt>
                <c:pt idx="2223">
                  <c:v>-6.825082508250778</c:v>
                </c:pt>
                <c:pt idx="2224">
                  <c:v>-6.8316831683168</c:v>
                </c:pt>
                <c:pt idx="2225">
                  <c:v>-6.838283828382798</c:v>
                </c:pt>
                <c:pt idx="2226">
                  <c:v>-6.844884488448779</c:v>
                </c:pt>
                <c:pt idx="2227">
                  <c:v>-6.851485148514897</c:v>
                </c:pt>
                <c:pt idx="2228">
                  <c:v>-6.858085808580878</c:v>
                </c:pt>
                <c:pt idx="2229">
                  <c:v>-6.864686468646874</c:v>
                </c:pt>
                <c:pt idx="2230">
                  <c:v>-6.871287128712893</c:v>
                </c:pt>
                <c:pt idx="2231">
                  <c:v>-6.877887788778906</c:v>
                </c:pt>
                <c:pt idx="2232">
                  <c:v>-6.884488448844904</c:v>
                </c:pt>
                <c:pt idx="2233">
                  <c:v>-6.891089108910904</c:v>
                </c:pt>
                <c:pt idx="2234">
                  <c:v>-6.897689768976887</c:v>
                </c:pt>
                <c:pt idx="2235">
                  <c:v>-6.904290429042902</c:v>
                </c:pt>
                <c:pt idx="2236">
                  <c:v>-6.910891089108901</c:v>
                </c:pt>
                <c:pt idx="2237">
                  <c:v>-6.9174917491749</c:v>
                </c:pt>
                <c:pt idx="2238">
                  <c:v>-6.924092409240899</c:v>
                </c:pt>
                <c:pt idx="2239">
                  <c:v>-6.930693069306897</c:v>
                </c:pt>
                <c:pt idx="2240">
                  <c:v>-6.9372937293729</c:v>
                </c:pt>
                <c:pt idx="2241">
                  <c:v>-6.943894389438895</c:v>
                </c:pt>
                <c:pt idx="2242">
                  <c:v>-6.950495049504994</c:v>
                </c:pt>
                <c:pt idx="2243">
                  <c:v>-6.957095709571007</c:v>
                </c:pt>
                <c:pt idx="2244">
                  <c:v>-6.963696369637006</c:v>
                </c:pt>
                <c:pt idx="2245">
                  <c:v>-6.97029702970301</c:v>
                </c:pt>
                <c:pt idx="2246">
                  <c:v>-6.976897689769003</c:v>
                </c:pt>
                <c:pt idx="2247">
                  <c:v>-6.983498349835003</c:v>
                </c:pt>
                <c:pt idx="2248">
                  <c:v>-6.990099009901001</c:v>
                </c:pt>
                <c:pt idx="2249">
                  <c:v>-6.996699669967</c:v>
                </c:pt>
                <c:pt idx="2250">
                  <c:v>-7.003300330032999</c:v>
                </c:pt>
                <c:pt idx="2251">
                  <c:v>-7.009900990098997</c:v>
                </c:pt>
                <c:pt idx="2252">
                  <c:v>-7.016501650164995</c:v>
                </c:pt>
                <c:pt idx="2253">
                  <c:v>-7.023102310230994</c:v>
                </c:pt>
                <c:pt idx="2254">
                  <c:v>-7.029702970296984</c:v>
                </c:pt>
                <c:pt idx="2255">
                  <c:v>-7.036303630362994</c:v>
                </c:pt>
                <c:pt idx="2256">
                  <c:v>-7.042904290429107</c:v>
                </c:pt>
                <c:pt idx="2257">
                  <c:v>-7.049504950495105</c:v>
                </c:pt>
                <c:pt idx="2258">
                  <c:v>-7.056105610561104</c:v>
                </c:pt>
                <c:pt idx="2259">
                  <c:v>-7.062706270627083</c:v>
                </c:pt>
                <c:pt idx="2260">
                  <c:v>-7.069306930693102</c:v>
                </c:pt>
                <c:pt idx="2261">
                  <c:v>-7.075907590759101</c:v>
                </c:pt>
                <c:pt idx="2262">
                  <c:v>-7.082508250825081</c:v>
                </c:pt>
                <c:pt idx="2263">
                  <c:v>-7.089108910891099</c:v>
                </c:pt>
                <c:pt idx="2264">
                  <c:v>-7.095709570957085</c:v>
                </c:pt>
                <c:pt idx="2265">
                  <c:v>-7.102310231023081</c:v>
                </c:pt>
                <c:pt idx="2266">
                  <c:v>-7.108910891089078</c:v>
                </c:pt>
                <c:pt idx="2267">
                  <c:v>-7.115511551155063</c:v>
                </c:pt>
                <c:pt idx="2268">
                  <c:v>-7.122112211221071</c:v>
                </c:pt>
                <c:pt idx="2269">
                  <c:v>-7.128712871287084</c:v>
                </c:pt>
                <c:pt idx="2270">
                  <c:v>-7.135313531353105</c:v>
                </c:pt>
                <c:pt idx="2271">
                  <c:v>-7.141914191419204</c:v>
                </c:pt>
                <c:pt idx="2272">
                  <c:v>-7.148514851485171</c:v>
                </c:pt>
                <c:pt idx="2273">
                  <c:v>-7.155115511551181</c:v>
                </c:pt>
                <c:pt idx="2274">
                  <c:v>-7.161716171617194</c:v>
                </c:pt>
                <c:pt idx="2275">
                  <c:v>-7.168316831683185</c:v>
                </c:pt>
                <c:pt idx="2276">
                  <c:v>-7.174917491749198</c:v>
                </c:pt>
                <c:pt idx="2277">
                  <c:v>-7.181518151815196</c:v>
                </c:pt>
                <c:pt idx="2278">
                  <c:v>-7.188118811881194</c:v>
                </c:pt>
                <c:pt idx="2279">
                  <c:v>-7.194719471947184</c:v>
                </c:pt>
                <c:pt idx="2280">
                  <c:v>-7.2013201320132</c:v>
                </c:pt>
                <c:pt idx="2281">
                  <c:v>-7.207920792079193</c:v>
                </c:pt>
                <c:pt idx="2282">
                  <c:v>-7.214521452145195</c:v>
                </c:pt>
                <c:pt idx="2283">
                  <c:v>-7.221122112211205</c:v>
                </c:pt>
                <c:pt idx="2284">
                  <c:v>-7.227722772277204</c:v>
                </c:pt>
                <c:pt idx="2285">
                  <c:v>-7.234323432343202</c:v>
                </c:pt>
                <c:pt idx="2286">
                  <c:v>-7.240924092409202</c:v>
                </c:pt>
                <c:pt idx="2287">
                  <c:v>-7.247524752475194</c:v>
                </c:pt>
                <c:pt idx="2288">
                  <c:v>-7.254125412541295</c:v>
                </c:pt>
                <c:pt idx="2289">
                  <c:v>-7.260726072607294</c:v>
                </c:pt>
                <c:pt idx="2290">
                  <c:v>-7.267326732673297</c:v>
                </c:pt>
                <c:pt idx="2291">
                  <c:v>-7.273927392739295</c:v>
                </c:pt>
                <c:pt idx="2292">
                  <c:v>-7.280528052805295</c:v>
                </c:pt>
                <c:pt idx="2293">
                  <c:v>-7.287128712871294</c:v>
                </c:pt>
                <c:pt idx="2294">
                  <c:v>-7.293729372937306</c:v>
                </c:pt>
                <c:pt idx="2295">
                  <c:v>-7.300330033003305</c:v>
                </c:pt>
                <c:pt idx="2296">
                  <c:v>-7.306930693069304</c:v>
                </c:pt>
                <c:pt idx="2297">
                  <c:v>-7.313531353135283</c:v>
                </c:pt>
                <c:pt idx="2298">
                  <c:v>-7.320132013201301</c:v>
                </c:pt>
                <c:pt idx="2299">
                  <c:v>-7.326732673267285</c:v>
                </c:pt>
                <c:pt idx="2300">
                  <c:v>-7.3333333333333</c:v>
                </c:pt>
                <c:pt idx="2301">
                  <c:v>-7.3399339933993</c:v>
                </c:pt>
                <c:pt idx="2302">
                  <c:v>-7.346534653465276</c:v>
                </c:pt>
                <c:pt idx="2303">
                  <c:v>-7.353135313531395</c:v>
                </c:pt>
                <c:pt idx="2304">
                  <c:v>-7.359735973597385</c:v>
                </c:pt>
                <c:pt idx="2305">
                  <c:v>-7.366336633663394</c:v>
                </c:pt>
                <c:pt idx="2306">
                  <c:v>-7.372937293729389</c:v>
                </c:pt>
                <c:pt idx="2307">
                  <c:v>-7.379537953795404</c:v>
                </c:pt>
                <c:pt idx="2308">
                  <c:v>-7.386138613861405</c:v>
                </c:pt>
                <c:pt idx="2309">
                  <c:v>-7.392739273927388</c:v>
                </c:pt>
                <c:pt idx="2310">
                  <c:v>-7.399339933993403</c:v>
                </c:pt>
                <c:pt idx="2311">
                  <c:v>-7.405940594059402</c:v>
                </c:pt>
                <c:pt idx="2312">
                  <c:v>-7.412541254125395</c:v>
                </c:pt>
                <c:pt idx="2313">
                  <c:v>-7.4191419141914</c:v>
                </c:pt>
                <c:pt idx="2314">
                  <c:v>-7.425742574257399</c:v>
                </c:pt>
                <c:pt idx="2315">
                  <c:v>-7.4323432343234</c:v>
                </c:pt>
                <c:pt idx="2316">
                  <c:v>-7.4389438943894</c:v>
                </c:pt>
                <c:pt idx="2317">
                  <c:v>-7.445544554455477</c:v>
                </c:pt>
                <c:pt idx="2318">
                  <c:v>-7.452145214521494</c:v>
                </c:pt>
                <c:pt idx="2319">
                  <c:v>-7.458745874587507</c:v>
                </c:pt>
                <c:pt idx="2320">
                  <c:v>-7.465346534653505</c:v>
                </c:pt>
                <c:pt idx="2321">
                  <c:v>-7.47194719471951</c:v>
                </c:pt>
                <c:pt idx="2322">
                  <c:v>-7.478547854785504</c:v>
                </c:pt>
                <c:pt idx="2323">
                  <c:v>-7.485148514851502</c:v>
                </c:pt>
                <c:pt idx="2324">
                  <c:v>-7.4917491749175</c:v>
                </c:pt>
                <c:pt idx="2325">
                  <c:v>-7.4983498349835</c:v>
                </c:pt>
                <c:pt idx="2326">
                  <c:v>-7.504950495049497</c:v>
                </c:pt>
                <c:pt idx="2327">
                  <c:v>-7.511551155115495</c:v>
                </c:pt>
                <c:pt idx="2328">
                  <c:v>-7.518151815181485</c:v>
                </c:pt>
                <c:pt idx="2329">
                  <c:v>-7.52475247524748</c:v>
                </c:pt>
                <c:pt idx="2330">
                  <c:v>-7.5313531353135</c:v>
                </c:pt>
                <c:pt idx="2331">
                  <c:v>-7.537953795379494</c:v>
                </c:pt>
                <c:pt idx="2332">
                  <c:v>-7.544554455445605</c:v>
                </c:pt>
                <c:pt idx="2333">
                  <c:v>-7.551155115511606</c:v>
                </c:pt>
                <c:pt idx="2334">
                  <c:v>-7.557755775577604</c:v>
                </c:pt>
                <c:pt idx="2335">
                  <c:v>-7.564356435643603</c:v>
                </c:pt>
                <c:pt idx="2336">
                  <c:v>-7.570957095709601</c:v>
                </c:pt>
                <c:pt idx="2337">
                  <c:v>-7.577557755775601</c:v>
                </c:pt>
                <c:pt idx="2338">
                  <c:v>-7.5841584158416</c:v>
                </c:pt>
                <c:pt idx="2339">
                  <c:v>-7.590759075907599</c:v>
                </c:pt>
                <c:pt idx="2340">
                  <c:v>-7.597359735973597</c:v>
                </c:pt>
                <c:pt idx="2341">
                  <c:v>-7.603960396039596</c:v>
                </c:pt>
                <c:pt idx="2342">
                  <c:v>-7.610561056105575</c:v>
                </c:pt>
                <c:pt idx="2343">
                  <c:v>-7.617161716171584</c:v>
                </c:pt>
                <c:pt idx="2344">
                  <c:v>-7.623762376237577</c:v>
                </c:pt>
                <c:pt idx="2345">
                  <c:v>-7.630363036303608</c:v>
                </c:pt>
                <c:pt idx="2346">
                  <c:v>-7.636963696369606</c:v>
                </c:pt>
                <c:pt idx="2347">
                  <c:v>-7.643564356435684</c:v>
                </c:pt>
                <c:pt idx="2348">
                  <c:v>-7.650165016501694</c:v>
                </c:pt>
                <c:pt idx="2349">
                  <c:v>-7.656765676567686</c:v>
                </c:pt>
                <c:pt idx="2350">
                  <c:v>-7.663366336633698</c:v>
                </c:pt>
                <c:pt idx="2351">
                  <c:v>-7.669966996699697</c:v>
                </c:pt>
                <c:pt idx="2352">
                  <c:v>-7.676567656765695</c:v>
                </c:pt>
                <c:pt idx="2353">
                  <c:v>-7.683168316831697</c:v>
                </c:pt>
                <c:pt idx="2354">
                  <c:v>-7.689768976897696</c:v>
                </c:pt>
                <c:pt idx="2355">
                  <c:v>-7.696369636963694</c:v>
                </c:pt>
                <c:pt idx="2356">
                  <c:v>-7.702970297029694</c:v>
                </c:pt>
                <c:pt idx="2357">
                  <c:v>-7.709570957095694</c:v>
                </c:pt>
                <c:pt idx="2358">
                  <c:v>-7.716171617161706</c:v>
                </c:pt>
                <c:pt idx="2359">
                  <c:v>-7.722772277227687</c:v>
                </c:pt>
                <c:pt idx="2360">
                  <c:v>-7.729372937293704</c:v>
                </c:pt>
                <c:pt idx="2361">
                  <c:v>-7.735973597359703</c:v>
                </c:pt>
                <c:pt idx="2362">
                  <c:v>-7.742574257425675</c:v>
                </c:pt>
                <c:pt idx="2363">
                  <c:v>-7.749174917491699</c:v>
                </c:pt>
                <c:pt idx="2364">
                  <c:v>-7.755775577557774</c:v>
                </c:pt>
                <c:pt idx="2365">
                  <c:v>-7.762376237623782</c:v>
                </c:pt>
                <c:pt idx="2366">
                  <c:v>-7.768976897689779</c:v>
                </c:pt>
                <c:pt idx="2367">
                  <c:v>-7.775577557755775</c:v>
                </c:pt>
                <c:pt idx="2368">
                  <c:v>-7.782178217821785</c:v>
                </c:pt>
                <c:pt idx="2369">
                  <c:v>-7.788778877887777</c:v>
                </c:pt>
                <c:pt idx="2370">
                  <c:v>-7.795379537953806</c:v>
                </c:pt>
                <c:pt idx="2371">
                  <c:v>-7.801980198019805</c:v>
                </c:pt>
                <c:pt idx="2372">
                  <c:v>-7.80858085808577</c:v>
                </c:pt>
                <c:pt idx="2373">
                  <c:v>-7.815181518151777</c:v>
                </c:pt>
                <c:pt idx="2374">
                  <c:v>-7.821782178217786</c:v>
                </c:pt>
                <c:pt idx="2375">
                  <c:v>-7.828382838283783</c:v>
                </c:pt>
                <c:pt idx="2376">
                  <c:v>-7.8349834983498</c:v>
                </c:pt>
                <c:pt idx="2377">
                  <c:v>-7.841584158415774</c:v>
                </c:pt>
                <c:pt idx="2378">
                  <c:v>-7.848184818481876</c:v>
                </c:pt>
                <c:pt idx="2379">
                  <c:v>-7.854785478547873</c:v>
                </c:pt>
                <c:pt idx="2380">
                  <c:v>-7.861386138613895</c:v>
                </c:pt>
                <c:pt idx="2381">
                  <c:v>-7.867986798679876</c:v>
                </c:pt>
                <c:pt idx="2382">
                  <c:v>-7.874587458745883</c:v>
                </c:pt>
                <c:pt idx="2383">
                  <c:v>-7.881188118811906</c:v>
                </c:pt>
                <c:pt idx="2384">
                  <c:v>-7.887788778877887</c:v>
                </c:pt>
                <c:pt idx="2385">
                  <c:v>-7.894389438943904</c:v>
                </c:pt>
                <c:pt idx="2386">
                  <c:v>-7.900990099009903</c:v>
                </c:pt>
                <c:pt idx="2387">
                  <c:v>-7.907590759075894</c:v>
                </c:pt>
                <c:pt idx="2388">
                  <c:v>-7.9141914191419</c:v>
                </c:pt>
                <c:pt idx="2389">
                  <c:v>-7.920792079207898</c:v>
                </c:pt>
                <c:pt idx="2390">
                  <c:v>-7.927392739273898</c:v>
                </c:pt>
                <c:pt idx="2391">
                  <c:v>-7.933993399339898</c:v>
                </c:pt>
                <c:pt idx="2392">
                  <c:v>-7.940594059405885</c:v>
                </c:pt>
                <c:pt idx="2393">
                  <c:v>-7.947194719471994</c:v>
                </c:pt>
                <c:pt idx="2394">
                  <c:v>-7.953795379537985</c:v>
                </c:pt>
                <c:pt idx="2395">
                  <c:v>-7.960396039604006</c:v>
                </c:pt>
                <c:pt idx="2396">
                  <c:v>-7.966996699670005</c:v>
                </c:pt>
                <c:pt idx="2397">
                  <c:v>-7.973597359736004</c:v>
                </c:pt>
                <c:pt idx="2398">
                  <c:v>-7.980198019802003</c:v>
                </c:pt>
                <c:pt idx="2399">
                  <c:v>-7.986798679868002</c:v>
                </c:pt>
                <c:pt idx="2400">
                  <c:v>-7.993399339934</c:v>
                </c:pt>
                <c:pt idx="2401">
                  <c:v>-8.0</c:v>
                </c:pt>
              </c:numCache>
            </c:numRef>
          </c:xVal>
          <c:yVal>
            <c:numRef>
              <c:f>Sheet1!$E$1:$E$2402</c:f>
              <c:numCache>
                <c:formatCode>General</c:formatCode>
                <c:ptCount val="2402"/>
                <c:pt idx="0">
                  <c:v>0.836060348126791</c:v>
                </c:pt>
                <c:pt idx="1">
                  <c:v>0.829229529298741</c:v>
                </c:pt>
                <c:pt idx="2">
                  <c:v>0.822398710470691</c:v>
                </c:pt>
                <c:pt idx="3">
                  <c:v>0.80873707281459</c:v>
                </c:pt>
                <c:pt idx="4">
                  <c:v>0.80873707281459</c:v>
                </c:pt>
                <c:pt idx="5">
                  <c:v>0.822398710470691</c:v>
                </c:pt>
                <c:pt idx="6">
                  <c:v>0.822398710470691</c:v>
                </c:pt>
                <c:pt idx="7">
                  <c:v>0.822398710470691</c:v>
                </c:pt>
                <c:pt idx="8">
                  <c:v>0.81556789164264</c:v>
                </c:pt>
                <c:pt idx="9">
                  <c:v>0.81556789164264</c:v>
                </c:pt>
                <c:pt idx="10">
                  <c:v>0.822398710470691</c:v>
                </c:pt>
                <c:pt idx="11">
                  <c:v>0.822398710470691</c:v>
                </c:pt>
                <c:pt idx="12">
                  <c:v>0.829229529298741</c:v>
                </c:pt>
                <c:pt idx="13">
                  <c:v>0.822398710470691</c:v>
                </c:pt>
                <c:pt idx="14">
                  <c:v>0.81556789164264</c:v>
                </c:pt>
                <c:pt idx="15">
                  <c:v>0.81556789164264</c:v>
                </c:pt>
                <c:pt idx="16">
                  <c:v>0.81556789164264</c:v>
                </c:pt>
                <c:pt idx="17">
                  <c:v>0.822398710470691</c:v>
                </c:pt>
                <c:pt idx="18">
                  <c:v>0.822398710470691</c:v>
                </c:pt>
                <c:pt idx="19">
                  <c:v>0.829229529298741</c:v>
                </c:pt>
                <c:pt idx="20">
                  <c:v>0.81556789164264</c:v>
                </c:pt>
                <c:pt idx="21">
                  <c:v>0.80190625398654</c:v>
                </c:pt>
                <c:pt idx="22">
                  <c:v>0.80873707281459</c:v>
                </c:pt>
                <c:pt idx="23">
                  <c:v>0.81556789164264</c:v>
                </c:pt>
                <c:pt idx="24">
                  <c:v>0.81556789164264</c:v>
                </c:pt>
                <c:pt idx="25">
                  <c:v>0.81556789164264</c:v>
                </c:pt>
                <c:pt idx="26">
                  <c:v>0.80873707281459</c:v>
                </c:pt>
                <c:pt idx="27">
                  <c:v>0.81556789164264</c:v>
                </c:pt>
                <c:pt idx="28">
                  <c:v>0.80873707281459</c:v>
                </c:pt>
                <c:pt idx="29">
                  <c:v>0.822398710470691</c:v>
                </c:pt>
                <c:pt idx="30">
                  <c:v>0.81556789164264</c:v>
                </c:pt>
                <c:pt idx="31">
                  <c:v>0.822398710470691</c:v>
                </c:pt>
                <c:pt idx="32">
                  <c:v>0.81556789164264</c:v>
                </c:pt>
                <c:pt idx="33">
                  <c:v>0.81556789164264</c:v>
                </c:pt>
                <c:pt idx="34">
                  <c:v>0.80873707281459</c:v>
                </c:pt>
                <c:pt idx="35">
                  <c:v>0.80873707281459</c:v>
                </c:pt>
                <c:pt idx="36">
                  <c:v>0.822398710470691</c:v>
                </c:pt>
                <c:pt idx="37">
                  <c:v>0.829229529298741</c:v>
                </c:pt>
                <c:pt idx="38">
                  <c:v>0.822398710470691</c:v>
                </c:pt>
                <c:pt idx="39">
                  <c:v>0.81556789164264</c:v>
                </c:pt>
                <c:pt idx="40">
                  <c:v>0.822398710470691</c:v>
                </c:pt>
                <c:pt idx="41">
                  <c:v>0.81556789164264</c:v>
                </c:pt>
                <c:pt idx="42">
                  <c:v>0.822398710470691</c:v>
                </c:pt>
                <c:pt idx="43">
                  <c:v>0.81556789164264</c:v>
                </c:pt>
                <c:pt idx="44">
                  <c:v>0.81556789164264</c:v>
                </c:pt>
                <c:pt idx="45">
                  <c:v>0.81556789164264</c:v>
                </c:pt>
                <c:pt idx="46">
                  <c:v>0.81556789164264</c:v>
                </c:pt>
                <c:pt idx="47">
                  <c:v>0.81556789164264</c:v>
                </c:pt>
                <c:pt idx="48">
                  <c:v>0.81556789164264</c:v>
                </c:pt>
                <c:pt idx="49">
                  <c:v>0.81556789164264</c:v>
                </c:pt>
                <c:pt idx="50">
                  <c:v>0.81556789164264</c:v>
                </c:pt>
                <c:pt idx="51">
                  <c:v>0.81556789164264</c:v>
                </c:pt>
                <c:pt idx="52">
                  <c:v>0.81556789164264</c:v>
                </c:pt>
                <c:pt idx="53">
                  <c:v>0.822398710470691</c:v>
                </c:pt>
                <c:pt idx="54">
                  <c:v>0.822398710470691</c:v>
                </c:pt>
                <c:pt idx="55">
                  <c:v>0.81556789164264</c:v>
                </c:pt>
                <c:pt idx="56">
                  <c:v>0.822398710470691</c:v>
                </c:pt>
                <c:pt idx="57">
                  <c:v>0.822398710470691</c:v>
                </c:pt>
                <c:pt idx="58">
                  <c:v>0.822398710470691</c:v>
                </c:pt>
                <c:pt idx="59">
                  <c:v>0.81556789164264</c:v>
                </c:pt>
                <c:pt idx="60">
                  <c:v>0.822398710470691</c:v>
                </c:pt>
                <c:pt idx="61">
                  <c:v>0.822398710470691</c:v>
                </c:pt>
                <c:pt idx="62">
                  <c:v>0.81556789164264</c:v>
                </c:pt>
                <c:pt idx="63">
                  <c:v>0.822398710470691</c:v>
                </c:pt>
                <c:pt idx="64">
                  <c:v>0.81556789164264</c:v>
                </c:pt>
                <c:pt idx="65">
                  <c:v>0.822398710470691</c:v>
                </c:pt>
                <c:pt idx="66">
                  <c:v>0.822398710470691</c:v>
                </c:pt>
                <c:pt idx="67">
                  <c:v>0.822398710470691</c:v>
                </c:pt>
                <c:pt idx="68">
                  <c:v>0.829229529298741</c:v>
                </c:pt>
                <c:pt idx="69">
                  <c:v>0.829229529298741</c:v>
                </c:pt>
                <c:pt idx="70">
                  <c:v>0.829229529298741</c:v>
                </c:pt>
                <c:pt idx="71">
                  <c:v>0.836060348126791</c:v>
                </c:pt>
                <c:pt idx="72">
                  <c:v>0.822398710470691</c:v>
                </c:pt>
                <c:pt idx="73">
                  <c:v>0.829229529298741</c:v>
                </c:pt>
                <c:pt idx="74">
                  <c:v>0.829229529298741</c:v>
                </c:pt>
                <c:pt idx="75">
                  <c:v>0.829229529298741</c:v>
                </c:pt>
                <c:pt idx="76">
                  <c:v>0.822398710470691</c:v>
                </c:pt>
                <c:pt idx="77">
                  <c:v>0.829229529298741</c:v>
                </c:pt>
                <c:pt idx="78">
                  <c:v>0.829229529298741</c:v>
                </c:pt>
                <c:pt idx="79">
                  <c:v>0.829229529298741</c:v>
                </c:pt>
                <c:pt idx="80">
                  <c:v>0.829229529298741</c:v>
                </c:pt>
                <c:pt idx="81">
                  <c:v>0.822398710470691</c:v>
                </c:pt>
                <c:pt idx="82">
                  <c:v>0.829229529298741</c:v>
                </c:pt>
                <c:pt idx="83">
                  <c:v>0.836060348126791</c:v>
                </c:pt>
                <c:pt idx="84">
                  <c:v>0.836060348126791</c:v>
                </c:pt>
                <c:pt idx="85">
                  <c:v>0.829229529298741</c:v>
                </c:pt>
                <c:pt idx="86">
                  <c:v>0.836060348126791</c:v>
                </c:pt>
                <c:pt idx="87">
                  <c:v>0.836060348126791</c:v>
                </c:pt>
                <c:pt idx="88">
                  <c:v>0.829229529298741</c:v>
                </c:pt>
                <c:pt idx="89">
                  <c:v>0.836060348126791</c:v>
                </c:pt>
                <c:pt idx="90">
                  <c:v>0.836060348126791</c:v>
                </c:pt>
                <c:pt idx="91">
                  <c:v>0.836060348126791</c:v>
                </c:pt>
                <c:pt idx="92">
                  <c:v>0.836060348126791</c:v>
                </c:pt>
                <c:pt idx="93">
                  <c:v>0.829229529298741</c:v>
                </c:pt>
                <c:pt idx="94">
                  <c:v>0.836060348126791</c:v>
                </c:pt>
                <c:pt idx="95">
                  <c:v>0.836060348126791</c:v>
                </c:pt>
                <c:pt idx="96">
                  <c:v>0.836060348126791</c:v>
                </c:pt>
                <c:pt idx="97">
                  <c:v>0.829229529298741</c:v>
                </c:pt>
                <c:pt idx="98">
                  <c:v>0.822398710470691</c:v>
                </c:pt>
                <c:pt idx="99">
                  <c:v>0.836060348126791</c:v>
                </c:pt>
                <c:pt idx="100">
                  <c:v>0.836060348126791</c:v>
                </c:pt>
                <c:pt idx="101">
                  <c:v>0.836060348126791</c:v>
                </c:pt>
                <c:pt idx="102">
                  <c:v>0.836060348126791</c:v>
                </c:pt>
                <c:pt idx="103">
                  <c:v>0.836060348126791</c:v>
                </c:pt>
                <c:pt idx="104">
                  <c:v>0.842891166954842</c:v>
                </c:pt>
                <c:pt idx="105">
                  <c:v>0.836060348126791</c:v>
                </c:pt>
                <c:pt idx="106">
                  <c:v>0.836060348126791</c:v>
                </c:pt>
                <c:pt idx="107">
                  <c:v>0.842891166954842</c:v>
                </c:pt>
                <c:pt idx="108">
                  <c:v>0.842891166954842</c:v>
                </c:pt>
                <c:pt idx="109">
                  <c:v>0.836060348126791</c:v>
                </c:pt>
                <c:pt idx="110">
                  <c:v>0.836060348126791</c:v>
                </c:pt>
                <c:pt idx="111">
                  <c:v>0.836060348126791</c:v>
                </c:pt>
                <c:pt idx="112">
                  <c:v>0.836060348126791</c:v>
                </c:pt>
                <c:pt idx="113">
                  <c:v>0.836060348126791</c:v>
                </c:pt>
                <c:pt idx="114">
                  <c:v>0.836060348126791</c:v>
                </c:pt>
                <c:pt idx="115">
                  <c:v>0.842891166954842</c:v>
                </c:pt>
                <c:pt idx="116">
                  <c:v>0.836060348126791</c:v>
                </c:pt>
                <c:pt idx="117">
                  <c:v>0.842891166954842</c:v>
                </c:pt>
                <c:pt idx="118">
                  <c:v>0.842891166954842</c:v>
                </c:pt>
                <c:pt idx="119">
                  <c:v>0.829229529298741</c:v>
                </c:pt>
                <c:pt idx="120">
                  <c:v>0.836060348126791</c:v>
                </c:pt>
                <c:pt idx="121">
                  <c:v>0.836060348126791</c:v>
                </c:pt>
                <c:pt idx="122">
                  <c:v>0.842891166954842</c:v>
                </c:pt>
                <c:pt idx="123">
                  <c:v>0.836060348126791</c:v>
                </c:pt>
                <c:pt idx="124">
                  <c:v>0.836060348126791</c:v>
                </c:pt>
                <c:pt idx="125">
                  <c:v>0.842891166954842</c:v>
                </c:pt>
                <c:pt idx="126">
                  <c:v>0.836060348126791</c:v>
                </c:pt>
                <c:pt idx="127">
                  <c:v>0.836060348126791</c:v>
                </c:pt>
                <c:pt idx="128">
                  <c:v>0.836060348126791</c:v>
                </c:pt>
                <c:pt idx="129">
                  <c:v>0.842891166954842</c:v>
                </c:pt>
                <c:pt idx="130">
                  <c:v>0.836060348126791</c:v>
                </c:pt>
                <c:pt idx="131">
                  <c:v>0.836060348126791</c:v>
                </c:pt>
                <c:pt idx="132">
                  <c:v>0.81556789164264</c:v>
                </c:pt>
                <c:pt idx="133">
                  <c:v>0.829229529298741</c:v>
                </c:pt>
                <c:pt idx="134">
                  <c:v>0.836060348126791</c:v>
                </c:pt>
                <c:pt idx="135">
                  <c:v>0.842891166954842</c:v>
                </c:pt>
                <c:pt idx="136">
                  <c:v>0.842891166954842</c:v>
                </c:pt>
                <c:pt idx="137">
                  <c:v>0.836060348126791</c:v>
                </c:pt>
                <c:pt idx="138">
                  <c:v>0.836060348126791</c:v>
                </c:pt>
                <c:pt idx="139">
                  <c:v>0.836060348126791</c:v>
                </c:pt>
                <c:pt idx="140">
                  <c:v>0.842891166954842</c:v>
                </c:pt>
                <c:pt idx="141">
                  <c:v>0.836060348126791</c:v>
                </c:pt>
                <c:pt idx="142">
                  <c:v>0.836060348126791</c:v>
                </c:pt>
                <c:pt idx="143">
                  <c:v>0.836060348126791</c:v>
                </c:pt>
                <c:pt idx="144">
                  <c:v>0.836060348126791</c:v>
                </c:pt>
                <c:pt idx="145">
                  <c:v>0.836060348126791</c:v>
                </c:pt>
                <c:pt idx="146">
                  <c:v>0.829229529298741</c:v>
                </c:pt>
                <c:pt idx="147">
                  <c:v>0.836060348126791</c:v>
                </c:pt>
                <c:pt idx="148">
                  <c:v>0.836060348126791</c:v>
                </c:pt>
                <c:pt idx="149">
                  <c:v>0.822398710470691</c:v>
                </c:pt>
                <c:pt idx="150">
                  <c:v>0.81556789164264</c:v>
                </c:pt>
                <c:pt idx="151">
                  <c:v>0.829229529298741</c:v>
                </c:pt>
                <c:pt idx="152">
                  <c:v>0.829229529298741</c:v>
                </c:pt>
                <c:pt idx="153">
                  <c:v>0.829229529298741</c:v>
                </c:pt>
                <c:pt idx="154">
                  <c:v>0.836060348126791</c:v>
                </c:pt>
                <c:pt idx="155">
                  <c:v>0.836060348126791</c:v>
                </c:pt>
                <c:pt idx="156">
                  <c:v>0.829229529298741</c:v>
                </c:pt>
                <c:pt idx="157">
                  <c:v>0.829229529298741</c:v>
                </c:pt>
                <c:pt idx="158">
                  <c:v>0.822398710470691</c:v>
                </c:pt>
                <c:pt idx="159">
                  <c:v>0.836060348126791</c:v>
                </c:pt>
                <c:pt idx="160">
                  <c:v>0.829229529298741</c:v>
                </c:pt>
                <c:pt idx="161">
                  <c:v>0.829229529298741</c:v>
                </c:pt>
                <c:pt idx="162">
                  <c:v>0.836060348126791</c:v>
                </c:pt>
                <c:pt idx="163">
                  <c:v>0.822398710470691</c:v>
                </c:pt>
                <c:pt idx="164">
                  <c:v>0.829229529298741</c:v>
                </c:pt>
                <c:pt idx="165">
                  <c:v>0.836060348126791</c:v>
                </c:pt>
                <c:pt idx="166">
                  <c:v>0.836060348126791</c:v>
                </c:pt>
                <c:pt idx="167">
                  <c:v>0.822398710470691</c:v>
                </c:pt>
                <c:pt idx="168">
                  <c:v>0.829229529298741</c:v>
                </c:pt>
                <c:pt idx="169">
                  <c:v>0.829229529298741</c:v>
                </c:pt>
                <c:pt idx="170">
                  <c:v>0.829229529298741</c:v>
                </c:pt>
                <c:pt idx="171">
                  <c:v>0.829229529298741</c:v>
                </c:pt>
                <c:pt idx="172">
                  <c:v>0.822398710470691</c:v>
                </c:pt>
                <c:pt idx="173">
                  <c:v>0.822398710470691</c:v>
                </c:pt>
                <c:pt idx="174">
                  <c:v>0.822398710470691</c:v>
                </c:pt>
                <c:pt idx="175">
                  <c:v>0.822398710470691</c:v>
                </c:pt>
                <c:pt idx="176">
                  <c:v>0.829229529298741</c:v>
                </c:pt>
                <c:pt idx="177">
                  <c:v>0.822398710470691</c:v>
                </c:pt>
                <c:pt idx="178">
                  <c:v>0.80873707281459</c:v>
                </c:pt>
                <c:pt idx="179">
                  <c:v>0.81556789164264</c:v>
                </c:pt>
                <c:pt idx="180">
                  <c:v>0.822398710470691</c:v>
                </c:pt>
                <c:pt idx="181">
                  <c:v>0.822398710470691</c:v>
                </c:pt>
                <c:pt idx="182">
                  <c:v>0.822398710470691</c:v>
                </c:pt>
                <c:pt idx="183">
                  <c:v>0.822398710470691</c:v>
                </c:pt>
                <c:pt idx="184">
                  <c:v>0.822398710470691</c:v>
                </c:pt>
                <c:pt idx="185">
                  <c:v>0.822398710470691</c:v>
                </c:pt>
                <c:pt idx="186">
                  <c:v>0.822398710470691</c:v>
                </c:pt>
                <c:pt idx="187">
                  <c:v>0.81556789164264</c:v>
                </c:pt>
                <c:pt idx="188">
                  <c:v>0.822398710470691</c:v>
                </c:pt>
                <c:pt idx="189">
                  <c:v>0.81556789164264</c:v>
                </c:pt>
                <c:pt idx="190">
                  <c:v>0.81556789164264</c:v>
                </c:pt>
                <c:pt idx="191">
                  <c:v>0.81556789164264</c:v>
                </c:pt>
                <c:pt idx="192">
                  <c:v>0.81556789164264</c:v>
                </c:pt>
                <c:pt idx="193">
                  <c:v>0.81556789164264</c:v>
                </c:pt>
                <c:pt idx="194">
                  <c:v>0.822398710470691</c:v>
                </c:pt>
                <c:pt idx="195">
                  <c:v>0.81556789164264</c:v>
                </c:pt>
                <c:pt idx="196">
                  <c:v>0.81556789164264</c:v>
                </c:pt>
                <c:pt idx="197">
                  <c:v>0.81556789164264</c:v>
                </c:pt>
                <c:pt idx="198">
                  <c:v>0.822398710470691</c:v>
                </c:pt>
                <c:pt idx="199">
                  <c:v>0.822398710470691</c:v>
                </c:pt>
                <c:pt idx="200">
                  <c:v>0.822398710470691</c:v>
                </c:pt>
                <c:pt idx="201">
                  <c:v>0.81556789164264</c:v>
                </c:pt>
                <c:pt idx="202">
                  <c:v>0.81556789164264</c:v>
                </c:pt>
                <c:pt idx="203">
                  <c:v>0.80873707281459</c:v>
                </c:pt>
                <c:pt idx="204">
                  <c:v>0.80873707281459</c:v>
                </c:pt>
                <c:pt idx="205">
                  <c:v>0.80873707281459</c:v>
                </c:pt>
                <c:pt idx="206">
                  <c:v>0.80873707281459</c:v>
                </c:pt>
                <c:pt idx="207">
                  <c:v>0.80873707281459</c:v>
                </c:pt>
                <c:pt idx="208">
                  <c:v>0.795075435158489</c:v>
                </c:pt>
                <c:pt idx="209">
                  <c:v>0.795075435158489</c:v>
                </c:pt>
                <c:pt idx="210">
                  <c:v>0.80190625398654</c:v>
                </c:pt>
                <c:pt idx="211">
                  <c:v>0.80873707281459</c:v>
                </c:pt>
                <c:pt idx="212">
                  <c:v>0.80873707281459</c:v>
                </c:pt>
                <c:pt idx="213">
                  <c:v>0.80190625398654</c:v>
                </c:pt>
                <c:pt idx="214">
                  <c:v>0.80190625398654</c:v>
                </c:pt>
                <c:pt idx="215">
                  <c:v>0.80190625398654</c:v>
                </c:pt>
                <c:pt idx="216">
                  <c:v>0.80873707281459</c:v>
                </c:pt>
                <c:pt idx="217">
                  <c:v>0.80190625398654</c:v>
                </c:pt>
                <c:pt idx="218">
                  <c:v>0.795075435158489</c:v>
                </c:pt>
                <c:pt idx="219">
                  <c:v>0.795075435158489</c:v>
                </c:pt>
                <c:pt idx="220">
                  <c:v>0.795075435158489</c:v>
                </c:pt>
                <c:pt idx="221">
                  <c:v>0.795075435158489</c:v>
                </c:pt>
                <c:pt idx="222">
                  <c:v>0.795075435158489</c:v>
                </c:pt>
                <c:pt idx="223">
                  <c:v>0.795075435158489</c:v>
                </c:pt>
                <c:pt idx="224">
                  <c:v>0.80190625398654</c:v>
                </c:pt>
                <c:pt idx="225">
                  <c:v>0.80190625398654</c:v>
                </c:pt>
                <c:pt idx="226">
                  <c:v>0.795075435158489</c:v>
                </c:pt>
                <c:pt idx="227">
                  <c:v>0.795075435158489</c:v>
                </c:pt>
                <c:pt idx="228">
                  <c:v>0.795075435158489</c:v>
                </c:pt>
                <c:pt idx="229">
                  <c:v>0.80190625398654</c:v>
                </c:pt>
                <c:pt idx="230">
                  <c:v>0.795075435158489</c:v>
                </c:pt>
                <c:pt idx="231">
                  <c:v>0.788244616330439</c:v>
                </c:pt>
                <c:pt idx="232">
                  <c:v>0.788244616330439</c:v>
                </c:pt>
                <c:pt idx="233">
                  <c:v>0.781413797502389</c:v>
                </c:pt>
                <c:pt idx="234">
                  <c:v>0.788244616330439</c:v>
                </c:pt>
                <c:pt idx="235">
                  <c:v>0.795075435158489</c:v>
                </c:pt>
                <c:pt idx="236">
                  <c:v>0.788244616330439</c:v>
                </c:pt>
                <c:pt idx="237">
                  <c:v>0.781413797502389</c:v>
                </c:pt>
                <c:pt idx="238">
                  <c:v>0.788244616330439</c:v>
                </c:pt>
                <c:pt idx="239">
                  <c:v>0.788244616330439</c:v>
                </c:pt>
                <c:pt idx="240">
                  <c:v>0.788244616330439</c:v>
                </c:pt>
                <c:pt idx="241">
                  <c:v>0.788244616330439</c:v>
                </c:pt>
                <c:pt idx="242">
                  <c:v>0.795075435158489</c:v>
                </c:pt>
                <c:pt idx="243">
                  <c:v>0.788244616330439</c:v>
                </c:pt>
                <c:pt idx="244">
                  <c:v>0.788244616330439</c:v>
                </c:pt>
                <c:pt idx="245">
                  <c:v>0.788244616330439</c:v>
                </c:pt>
                <c:pt idx="246">
                  <c:v>0.795075435158489</c:v>
                </c:pt>
                <c:pt idx="247">
                  <c:v>0.788244616330439</c:v>
                </c:pt>
                <c:pt idx="248">
                  <c:v>0.781413797502389</c:v>
                </c:pt>
                <c:pt idx="249">
                  <c:v>0.774582978674338</c:v>
                </c:pt>
                <c:pt idx="250">
                  <c:v>0.774582978674338</c:v>
                </c:pt>
                <c:pt idx="251">
                  <c:v>0.774582978674338</c:v>
                </c:pt>
                <c:pt idx="252">
                  <c:v>0.767752159846288</c:v>
                </c:pt>
                <c:pt idx="253">
                  <c:v>0.767752159846288</c:v>
                </c:pt>
                <c:pt idx="254">
                  <c:v>0.774582978674338</c:v>
                </c:pt>
                <c:pt idx="255">
                  <c:v>0.767752159846288</c:v>
                </c:pt>
                <c:pt idx="256">
                  <c:v>0.767752159846288</c:v>
                </c:pt>
                <c:pt idx="257">
                  <c:v>0.767752159846288</c:v>
                </c:pt>
                <c:pt idx="258">
                  <c:v>0.767752159846288</c:v>
                </c:pt>
                <c:pt idx="259">
                  <c:v>0.781413797502389</c:v>
                </c:pt>
                <c:pt idx="260">
                  <c:v>0.781413797502389</c:v>
                </c:pt>
                <c:pt idx="261">
                  <c:v>0.774582978674338</c:v>
                </c:pt>
                <c:pt idx="262">
                  <c:v>0.754090522190187</c:v>
                </c:pt>
                <c:pt idx="263">
                  <c:v>0.760921341018237</c:v>
                </c:pt>
                <c:pt idx="264">
                  <c:v>0.767752159846288</c:v>
                </c:pt>
                <c:pt idx="265">
                  <c:v>0.767752159846288</c:v>
                </c:pt>
                <c:pt idx="266">
                  <c:v>0.767752159846288</c:v>
                </c:pt>
                <c:pt idx="267">
                  <c:v>0.767752159846288</c:v>
                </c:pt>
                <c:pt idx="268">
                  <c:v>0.760921341018237</c:v>
                </c:pt>
                <c:pt idx="269">
                  <c:v>0.760921341018237</c:v>
                </c:pt>
                <c:pt idx="270">
                  <c:v>0.760921341018237</c:v>
                </c:pt>
                <c:pt idx="271">
                  <c:v>0.760921341018237</c:v>
                </c:pt>
                <c:pt idx="272">
                  <c:v>0.760921341018237</c:v>
                </c:pt>
                <c:pt idx="273">
                  <c:v>0.760921341018237</c:v>
                </c:pt>
                <c:pt idx="274">
                  <c:v>0.760921341018237</c:v>
                </c:pt>
                <c:pt idx="275">
                  <c:v>0.754090522190187</c:v>
                </c:pt>
                <c:pt idx="276">
                  <c:v>0.760921341018237</c:v>
                </c:pt>
                <c:pt idx="277">
                  <c:v>0.767752159846288</c:v>
                </c:pt>
                <c:pt idx="278">
                  <c:v>0.760921341018237</c:v>
                </c:pt>
                <c:pt idx="279">
                  <c:v>0.754090522190187</c:v>
                </c:pt>
                <c:pt idx="280">
                  <c:v>0.754090522190187</c:v>
                </c:pt>
                <c:pt idx="281">
                  <c:v>0.760921341018237</c:v>
                </c:pt>
                <c:pt idx="282">
                  <c:v>0.754090522190187</c:v>
                </c:pt>
                <c:pt idx="283">
                  <c:v>0.740428884534086</c:v>
                </c:pt>
                <c:pt idx="284">
                  <c:v>0.747259703362137</c:v>
                </c:pt>
                <c:pt idx="285">
                  <c:v>0.747259703362137</c:v>
                </c:pt>
                <c:pt idx="286">
                  <c:v>0.754090522190187</c:v>
                </c:pt>
                <c:pt idx="287">
                  <c:v>0.754090522190187</c:v>
                </c:pt>
                <c:pt idx="288">
                  <c:v>0.754090522190187</c:v>
                </c:pt>
                <c:pt idx="289">
                  <c:v>0.754090522190187</c:v>
                </c:pt>
                <c:pt idx="290">
                  <c:v>0.754090522190187</c:v>
                </c:pt>
                <c:pt idx="291">
                  <c:v>0.747259703362137</c:v>
                </c:pt>
                <c:pt idx="292">
                  <c:v>0.747259703362137</c:v>
                </c:pt>
                <c:pt idx="293">
                  <c:v>0.733598065706036</c:v>
                </c:pt>
                <c:pt idx="294">
                  <c:v>0.740428884534086</c:v>
                </c:pt>
                <c:pt idx="295">
                  <c:v>0.747259703362137</c:v>
                </c:pt>
                <c:pt idx="296">
                  <c:v>0.733598065706036</c:v>
                </c:pt>
                <c:pt idx="297">
                  <c:v>0.733598065706036</c:v>
                </c:pt>
                <c:pt idx="298">
                  <c:v>0.740428884534086</c:v>
                </c:pt>
                <c:pt idx="299">
                  <c:v>0.740428884534086</c:v>
                </c:pt>
                <c:pt idx="300">
                  <c:v>0.740428884534086</c:v>
                </c:pt>
                <c:pt idx="301">
                  <c:v>0.747259703362137</c:v>
                </c:pt>
                <c:pt idx="302">
                  <c:v>0.747259703362137</c:v>
                </c:pt>
                <c:pt idx="303">
                  <c:v>0.747259703362137</c:v>
                </c:pt>
                <c:pt idx="304">
                  <c:v>0.747259703362137</c:v>
                </c:pt>
                <c:pt idx="305">
                  <c:v>0.747259703362137</c:v>
                </c:pt>
                <c:pt idx="306">
                  <c:v>0.740428884534086</c:v>
                </c:pt>
                <c:pt idx="307">
                  <c:v>0.740428884534086</c:v>
                </c:pt>
                <c:pt idx="308">
                  <c:v>0.740428884534086</c:v>
                </c:pt>
                <c:pt idx="309">
                  <c:v>0.726767246877986</c:v>
                </c:pt>
                <c:pt idx="310">
                  <c:v>0.726767246877986</c:v>
                </c:pt>
                <c:pt idx="311">
                  <c:v>0.719936428049935</c:v>
                </c:pt>
                <c:pt idx="312">
                  <c:v>0.713105609221885</c:v>
                </c:pt>
                <c:pt idx="313">
                  <c:v>0.719936428049935</c:v>
                </c:pt>
                <c:pt idx="314">
                  <c:v>0.719936428049935</c:v>
                </c:pt>
                <c:pt idx="315">
                  <c:v>0.719936428049935</c:v>
                </c:pt>
                <c:pt idx="316">
                  <c:v>0.713105609221885</c:v>
                </c:pt>
                <c:pt idx="317">
                  <c:v>0.719936428049935</c:v>
                </c:pt>
                <c:pt idx="318">
                  <c:v>0.726767246877986</c:v>
                </c:pt>
                <c:pt idx="319">
                  <c:v>0.733598065706036</c:v>
                </c:pt>
                <c:pt idx="320">
                  <c:v>0.726767246877986</c:v>
                </c:pt>
                <c:pt idx="321">
                  <c:v>0.733598065706036</c:v>
                </c:pt>
                <c:pt idx="322">
                  <c:v>0.719936428049935</c:v>
                </c:pt>
                <c:pt idx="323">
                  <c:v>0.719936428049935</c:v>
                </c:pt>
                <c:pt idx="324">
                  <c:v>0.719936428049935</c:v>
                </c:pt>
                <c:pt idx="325">
                  <c:v>0.726767246877986</c:v>
                </c:pt>
                <c:pt idx="326">
                  <c:v>0.733598065706036</c:v>
                </c:pt>
                <c:pt idx="327">
                  <c:v>0.726767246877986</c:v>
                </c:pt>
                <c:pt idx="328">
                  <c:v>0.719936428049935</c:v>
                </c:pt>
                <c:pt idx="329">
                  <c:v>0.706274790393835</c:v>
                </c:pt>
                <c:pt idx="330">
                  <c:v>0.706274790393835</c:v>
                </c:pt>
                <c:pt idx="331">
                  <c:v>0.719936428049935</c:v>
                </c:pt>
                <c:pt idx="332">
                  <c:v>0.726767246877986</c:v>
                </c:pt>
                <c:pt idx="333">
                  <c:v>0.719936428049935</c:v>
                </c:pt>
                <c:pt idx="334">
                  <c:v>0.719936428049935</c:v>
                </c:pt>
                <c:pt idx="335">
                  <c:v>0.713105609221885</c:v>
                </c:pt>
                <c:pt idx="336">
                  <c:v>0.713105609221885</c:v>
                </c:pt>
                <c:pt idx="337">
                  <c:v>0.706274790393835</c:v>
                </c:pt>
                <c:pt idx="338">
                  <c:v>0.713105609221885</c:v>
                </c:pt>
                <c:pt idx="339">
                  <c:v>0.706274790393835</c:v>
                </c:pt>
                <c:pt idx="340">
                  <c:v>0.699443971565784</c:v>
                </c:pt>
                <c:pt idx="341">
                  <c:v>0.692613152737734</c:v>
                </c:pt>
                <c:pt idx="342">
                  <c:v>0.692613152737734</c:v>
                </c:pt>
                <c:pt idx="343">
                  <c:v>0.706274790393835</c:v>
                </c:pt>
                <c:pt idx="344">
                  <c:v>0.726767246877986</c:v>
                </c:pt>
                <c:pt idx="345">
                  <c:v>0.726767246877986</c:v>
                </c:pt>
                <c:pt idx="346">
                  <c:v>0.713105609221885</c:v>
                </c:pt>
                <c:pt idx="347">
                  <c:v>0.706274790393835</c:v>
                </c:pt>
                <c:pt idx="348">
                  <c:v>0.706274790393835</c:v>
                </c:pt>
                <c:pt idx="349">
                  <c:v>0.706274790393835</c:v>
                </c:pt>
                <c:pt idx="350">
                  <c:v>0.713105609221885</c:v>
                </c:pt>
                <c:pt idx="351">
                  <c:v>0.719936428049935</c:v>
                </c:pt>
                <c:pt idx="352">
                  <c:v>0.692613152737734</c:v>
                </c:pt>
                <c:pt idx="353">
                  <c:v>0.685782333909684</c:v>
                </c:pt>
                <c:pt idx="354">
                  <c:v>0.678951515081633</c:v>
                </c:pt>
                <c:pt idx="355">
                  <c:v>0.692613152737734</c:v>
                </c:pt>
                <c:pt idx="356">
                  <c:v>0.699443971565784</c:v>
                </c:pt>
                <c:pt idx="357">
                  <c:v>0.685782333909684</c:v>
                </c:pt>
                <c:pt idx="358">
                  <c:v>0.685782333909684</c:v>
                </c:pt>
                <c:pt idx="359">
                  <c:v>0.672120696253583</c:v>
                </c:pt>
                <c:pt idx="360">
                  <c:v>0.678951515081633</c:v>
                </c:pt>
                <c:pt idx="361">
                  <c:v>0.685782333909684</c:v>
                </c:pt>
                <c:pt idx="362">
                  <c:v>0.699443971565784</c:v>
                </c:pt>
                <c:pt idx="363">
                  <c:v>0.692613152737734</c:v>
                </c:pt>
                <c:pt idx="364">
                  <c:v>0.685782333909684</c:v>
                </c:pt>
                <c:pt idx="365">
                  <c:v>0.685782333909684</c:v>
                </c:pt>
                <c:pt idx="366">
                  <c:v>0.692613152737734</c:v>
                </c:pt>
                <c:pt idx="367">
                  <c:v>0.692613152737734</c:v>
                </c:pt>
                <c:pt idx="368">
                  <c:v>0.699443971565784</c:v>
                </c:pt>
                <c:pt idx="369">
                  <c:v>0.699443971565784</c:v>
                </c:pt>
                <c:pt idx="370">
                  <c:v>0.685782333909684</c:v>
                </c:pt>
                <c:pt idx="371">
                  <c:v>0.678951515081633</c:v>
                </c:pt>
                <c:pt idx="372">
                  <c:v>0.678951515081633</c:v>
                </c:pt>
                <c:pt idx="373">
                  <c:v>0.685782333909684</c:v>
                </c:pt>
                <c:pt idx="374">
                  <c:v>0.678951515081633</c:v>
                </c:pt>
                <c:pt idx="375">
                  <c:v>0.685782333909684</c:v>
                </c:pt>
                <c:pt idx="376">
                  <c:v>0.672120696253583</c:v>
                </c:pt>
                <c:pt idx="377">
                  <c:v>0.672120696253583</c:v>
                </c:pt>
                <c:pt idx="378">
                  <c:v>0.678951515081633</c:v>
                </c:pt>
                <c:pt idx="379">
                  <c:v>0.678951515081633</c:v>
                </c:pt>
                <c:pt idx="380">
                  <c:v>0.678951515081633</c:v>
                </c:pt>
                <c:pt idx="381">
                  <c:v>0.672120696253583</c:v>
                </c:pt>
                <c:pt idx="382">
                  <c:v>0.651628239769432</c:v>
                </c:pt>
                <c:pt idx="383">
                  <c:v>0.644797420941381</c:v>
                </c:pt>
                <c:pt idx="384">
                  <c:v>0.651628239769432</c:v>
                </c:pt>
                <c:pt idx="385">
                  <c:v>0.658459058597482</c:v>
                </c:pt>
                <c:pt idx="386">
                  <c:v>0.658459058597482</c:v>
                </c:pt>
                <c:pt idx="387">
                  <c:v>0.658459058597482</c:v>
                </c:pt>
                <c:pt idx="388">
                  <c:v>0.651628239769432</c:v>
                </c:pt>
                <c:pt idx="389">
                  <c:v>0.658459058597482</c:v>
                </c:pt>
                <c:pt idx="390">
                  <c:v>0.665289877425532</c:v>
                </c:pt>
                <c:pt idx="391">
                  <c:v>0.665289877425532</c:v>
                </c:pt>
                <c:pt idx="392">
                  <c:v>0.665289877425532</c:v>
                </c:pt>
                <c:pt idx="393">
                  <c:v>0.665289877425532</c:v>
                </c:pt>
                <c:pt idx="394">
                  <c:v>0.658459058597482</c:v>
                </c:pt>
                <c:pt idx="395">
                  <c:v>0.658459058597482</c:v>
                </c:pt>
                <c:pt idx="396">
                  <c:v>0.658459058597482</c:v>
                </c:pt>
                <c:pt idx="397">
                  <c:v>0.651628239769432</c:v>
                </c:pt>
                <c:pt idx="398">
                  <c:v>0.651628239769432</c:v>
                </c:pt>
                <c:pt idx="399">
                  <c:v>0.658459058597482</c:v>
                </c:pt>
                <c:pt idx="400">
                  <c:v>0.651628239769432</c:v>
                </c:pt>
                <c:pt idx="401">
                  <c:v>0.644797420941381</c:v>
                </c:pt>
                <c:pt idx="402">
                  <c:v>0.651628239769432</c:v>
                </c:pt>
                <c:pt idx="403">
                  <c:v>0.651628239769432</c:v>
                </c:pt>
                <c:pt idx="404">
                  <c:v>0.651628239769432</c:v>
                </c:pt>
                <c:pt idx="405">
                  <c:v>0.651628239769432</c:v>
                </c:pt>
                <c:pt idx="406">
                  <c:v>0.651628239769432</c:v>
                </c:pt>
                <c:pt idx="407">
                  <c:v>0.644797420941381</c:v>
                </c:pt>
                <c:pt idx="408">
                  <c:v>0.651628239769432</c:v>
                </c:pt>
                <c:pt idx="409">
                  <c:v>0.658459058597482</c:v>
                </c:pt>
                <c:pt idx="410">
                  <c:v>0.651628239769432</c:v>
                </c:pt>
                <c:pt idx="411">
                  <c:v>0.651628239769432</c:v>
                </c:pt>
                <c:pt idx="412">
                  <c:v>0.644797420941381</c:v>
                </c:pt>
                <c:pt idx="413">
                  <c:v>0.631135783285281</c:v>
                </c:pt>
                <c:pt idx="414">
                  <c:v>0.631135783285281</c:v>
                </c:pt>
                <c:pt idx="415">
                  <c:v>0.631135783285281</c:v>
                </c:pt>
                <c:pt idx="416">
                  <c:v>0.637966602113331</c:v>
                </c:pt>
                <c:pt idx="417">
                  <c:v>0.62430496445723</c:v>
                </c:pt>
                <c:pt idx="418">
                  <c:v>0.631135783285281</c:v>
                </c:pt>
                <c:pt idx="419">
                  <c:v>0.631135783285281</c:v>
                </c:pt>
                <c:pt idx="420">
                  <c:v>0.631135783285281</c:v>
                </c:pt>
                <c:pt idx="421">
                  <c:v>0.631135783285281</c:v>
                </c:pt>
                <c:pt idx="422">
                  <c:v>0.631135783285281</c:v>
                </c:pt>
                <c:pt idx="423">
                  <c:v>0.637966602113331</c:v>
                </c:pt>
                <c:pt idx="424">
                  <c:v>0.61747414562918</c:v>
                </c:pt>
                <c:pt idx="425">
                  <c:v>0.62430496445723</c:v>
                </c:pt>
                <c:pt idx="426">
                  <c:v>0.631135783285281</c:v>
                </c:pt>
                <c:pt idx="427">
                  <c:v>0.62430496445723</c:v>
                </c:pt>
                <c:pt idx="428">
                  <c:v>0.62430496445723</c:v>
                </c:pt>
                <c:pt idx="429">
                  <c:v>0.62430496445723</c:v>
                </c:pt>
                <c:pt idx="430">
                  <c:v>0.62430496445723</c:v>
                </c:pt>
                <c:pt idx="431">
                  <c:v>0.631135783285281</c:v>
                </c:pt>
                <c:pt idx="432">
                  <c:v>0.631135783285281</c:v>
                </c:pt>
                <c:pt idx="433">
                  <c:v>0.62430496445723</c:v>
                </c:pt>
                <c:pt idx="434">
                  <c:v>0.62430496445723</c:v>
                </c:pt>
                <c:pt idx="435">
                  <c:v>0.62430496445723</c:v>
                </c:pt>
                <c:pt idx="436">
                  <c:v>0.61747414562918</c:v>
                </c:pt>
                <c:pt idx="437">
                  <c:v>0.61747414562918</c:v>
                </c:pt>
                <c:pt idx="438">
                  <c:v>0.62430496445723</c:v>
                </c:pt>
                <c:pt idx="439">
                  <c:v>0.631135783285281</c:v>
                </c:pt>
                <c:pt idx="440">
                  <c:v>0.62430496445723</c:v>
                </c:pt>
                <c:pt idx="441">
                  <c:v>0.62430496445723</c:v>
                </c:pt>
                <c:pt idx="442">
                  <c:v>0.61064332680113</c:v>
                </c:pt>
                <c:pt idx="443">
                  <c:v>0.603812507973079</c:v>
                </c:pt>
                <c:pt idx="444">
                  <c:v>0.61747414562918</c:v>
                </c:pt>
                <c:pt idx="445">
                  <c:v>0.61064332680113</c:v>
                </c:pt>
                <c:pt idx="446">
                  <c:v>0.603812507973079</c:v>
                </c:pt>
                <c:pt idx="447">
                  <c:v>0.603812507973079</c:v>
                </c:pt>
                <c:pt idx="448">
                  <c:v>0.61064332680113</c:v>
                </c:pt>
                <c:pt idx="449">
                  <c:v>0.61064332680113</c:v>
                </c:pt>
                <c:pt idx="450">
                  <c:v>0.603812507973079</c:v>
                </c:pt>
                <c:pt idx="451">
                  <c:v>0.61747414562918</c:v>
                </c:pt>
                <c:pt idx="452">
                  <c:v>0.61747414562918</c:v>
                </c:pt>
                <c:pt idx="453">
                  <c:v>0.61064332680113</c:v>
                </c:pt>
                <c:pt idx="454">
                  <c:v>0.61064332680113</c:v>
                </c:pt>
                <c:pt idx="455">
                  <c:v>0.61064332680113</c:v>
                </c:pt>
                <c:pt idx="456">
                  <c:v>0.62430496445723</c:v>
                </c:pt>
                <c:pt idx="457">
                  <c:v>0.603812507973079</c:v>
                </c:pt>
                <c:pt idx="458">
                  <c:v>0.61064332680113</c:v>
                </c:pt>
                <c:pt idx="459">
                  <c:v>0.62430496445723</c:v>
                </c:pt>
                <c:pt idx="460">
                  <c:v>0.61064332680113</c:v>
                </c:pt>
                <c:pt idx="461">
                  <c:v>0.596981689145029</c:v>
                </c:pt>
                <c:pt idx="462">
                  <c:v>0.596981689145029</c:v>
                </c:pt>
                <c:pt idx="463">
                  <c:v>0.596981689145029</c:v>
                </c:pt>
                <c:pt idx="464">
                  <c:v>0.596981689145029</c:v>
                </c:pt>
                <c:pt idx="465">
                  <c:v>0.61747414562918</c:v>
                </c:pt>
                <c:pt idx="466">
                  <c:v>0.61064332680113</c:v>
                </c:pt>
                <c:pt idx="467">
                  <c:v>0.596981689145029</c:v>
                </c:pt>
                <c:pt idx="468">
                  <c:v>0.590150870316979</c:v>
                </c:pt>
                <c:pt idx="469">
                  <c:v>0.590150870316979</c:v>
                </c:pt>
                <c:pt idx="470">
                  <c:v>0.596981689145029</c:v>
                </c:pt>
                <c:pt idx="471">
                  <c:v>0.603812507973079</c:v>
                </c:pt>
                <c:pt idx="472">
                  <c:v>0.603812507973079</c:v>
                </c:pt>
                <c:pt idx="473">
                  <c:v>0.590150870316979</c:v>
                </c:pt>
                <c:pt idx="474">
                  <c:v>0.583320051488928</c:v>
                </c:pt>
                <c:pt idx="475">
                  <c:v>0.583320051488928</c:v>
                </c:pt>
                <c:pt idx="476">
                  <c:v>0.583320051488928</c:v>
                </c:pt>
                <c:pt idx="477">
                  <c:v>0.590150870316979</c:v>
                </c:pt>
                <c:pt idx="478">
                  <c:v>0.596981689145029</c:v>
                </c:pt>
                <c:pt idx="479">
                  <c:v>0.583320051488928</c:v>
                </c:pt>
                <c:pt idx="480">
                  <c:v>0.569658413832827</c:v>
                </c:pt>
                <c:pt idx="481">
                  <c:v>0.576489232660878</c:v>
                </c:pt>
                <c:pt idx="482">
                  <c:v>0.583320051488928</c:v>
                </c:pt>
                <c:pt idx="483">
                  <c:v>0.583320051488928</c:v>
                </c:pt>
                <c:pt idx="484">
                  <c:v>0.583320051488928</c:v>
                </c:pt>
                <c:pt idx="485">
                  <c:v>0.576489232660878</c:v>
                </c:pt>
                <c:pt idx="486">
                  <c:v>0.569658413832827</c:v>
                </c:pt>
                <c:pt idx="487">
                  <c:v>0.562827595004777</c:v>
                </c:pt>
                <c:pt idx="488">
                  <c:v>0.569658413832827</c:v>
                </c:pt>
                <c:pt idx="489">
                  <c:v>0.576489232660878</c:v>
                </c:pt>
                <c:pt idx="490">
                  <c:v>0.569658413832827</c:v>
                </c:pt>
                <c:pt idx="491">
                  <c:v>0.569658413832827</c:v>
                </c:pt>
                <c:pt idx="492">
                  <c:v>0.562827595004777</c:v>
                </c:pt>
                <c:pt idx="493">
                  <c:v>0.569658413832827</c:v>
                </c:pt>
                <c:pt idx="494">
                  <c:v>0.569658413832827</c:v>
                </c:pt>
                <c:pt idx="495">
                  <c:v>0.583320051488928</c:v>
                </c:pt>
                <c:pt idx="496">
                  <c:v>0.603812507973079</c:v>
                </c:pt>
                <c:pt idx="497">
                  <c:v>0.583320051488928</c:v>
                </c:pt>
                <c:pt idx="498">
                  <c:v>0.569658413832827</c:v>
                </c:pt>
                <c:pt idx="499">
                  <c:v>0.562827595004777</c:v>
                </c:pt>
                <c:pt idx="500">
                  <c:v>0.569658413832827</c:v>
                </c:pt>
                <c:pt idx="501">
                  <c:v>0.576489232660878</c:v>
                </c:pt>
                <c:pt idx="502">
                  <c:v>0.576489232660878</c:v>
                </c:pt>
                <c:pt idx="503">
                  <c:v>0.562827595004777</c:v>
                </c:pt>
                <c:pt idx="504">
                  <c:v>0.555996776176727</c:v>
                </c:pt>
                <c:pt idx="505">
                  <c:v>0.555996776176727</c:v>
                </c:pt>
                <c:pt idx="506">
                  <c:v>0.555996776176727</c:v>
                </c:pt>
                <c:pt idx="507">
                  <c:v>0.562827595004777</c:v>
                </c:pt>
                <c:pt idx="508">
                  <c:v>0.555996776176727</c:v>
                </c:pt>
                <c:pt idx="509">
                  <c:v>0.555996776176727</c:v>
                </c:pt>
                <c:pt idx="510">
                  <c:v>0.562827595004777</c:v>
                </c:pt>
                <c:pt idx="511">
                  <c:v>0.555996776176727</c:v>
                </c:pt>
                <c:pt idx="512">
                  <c:v>0.562827595004777</c:v>
                </c:pt>
                <c:pt idx="513">
                  <c:v>0.562827595004777</c:v>
                </c:pt>
                <c:pt idx="514">
                  <c:v>0.583320051488928</c:v>
                </c:pt>
                <c:pt idx="515">
                  <c:v>0.569658413832827</c:v>
                </c:pt>
                <c:pt idx="516">
                  <c:v>0.555996776176727</c:v>
                </c:pt>
                <c:pt idx="517">
                  <c:v>0.555996776176727</c:v>
                </c:pt>
                <c:pt idx="518">
                  <c:v>0.555996776176727</c:v>
                </c:pt>
                <c:pt idx="519">
                  <c:v>0.562827595004777</c:v>
                </c:pt>
                <c:pt idx="520">
                  <c:v>0.555996776176727</c:v>
                </c:pt>
                <c:pt idx="521">
                  <c:v>0.542335138520626</c:v>
                </c:pt>
                <c:pt idx="522">
                  <c:v>0.535504319692576</c:v>
                </c:pt>
                <c:pt idx="523">
                  <c:v>0.535504319692576</c:v>
                </c:pt>
                <c:pt idx="524">
                  <c:v>0.535504319692576</c:v>
                </c:pt>
                <c:pt idx="525">
                  <c:v>0.542335138520626</c:v>
                </c:pt>
                <c:pt idx="526">
                  <c:v>0.549165957348676</c:v>
                </c:pt>
                <c:pt idx="527">
                  <c:v>0.535504319692576</c:v>
                </c:pt>
                <c:pt idx="528">
                  <c:v>0.528673500864525</c:v>
                </c:pt>
                <c:pt idx="529">
                  <c:v>0.535504319692576</c:v>
                </c:pt>
                <c:pt idx="530">
                  <c:v>0.542335138520626</c:v>
                </c:pt>
                <c:pt idx="531">
                  <c:v>0.542335138520626</c:v>
                </c:pt>
                <c:pt idx="532">
                  <c:v>0.535504319692576</c:v>
                </c:pt>
                <c:pt idx="533">
                  <c:v>0.535504319692576</c:v>
                </c:pt>
                <c:pt idx="534">
                  <c:v>0.528673500864525</c:v>
                </c:pt>
                <c:pt idx="535">
                  <c:v>0.535504319692576</c:v>
                </c:pt>
                <c:pt idx="536">
                  <c:v>0.528673500864525</c:v>
                </c:pt>
                <c:pt idx="537">
                  <c:v>0.542335138520626</c:v>
                </c:pt>
                <c:pt idx="538">
                  <c:v>0.549165957348676</c:v>
                </c:pt>
                <c:pt idx="539">
                  <c:v>0.542335138520626</c:v>
                </c:pt>
                <c:pt idx="540">
                  <c:v>0.528673500864525</c:v>
                </c:pt>
                <c:pt idx="541">
                  <c:v>0.521842682036475</c:v>
                </c:pt>
                <c:pt idx="542">
                  <c:v>0.528673500864525</c:v>
                </c:pt>
                <c:pt idx="543">
                  <c:v>0.535504319692576</c:v>
                </c:pt>
                <c:pt idx="544">
                  <c:v>0.535504319692576</c:v>
                </c:pt>
                <c:pt idx="545">
                  <c:v>0.528673500864525</c:v>
                </c:pt>
                <c:pt idx="546">
                  <c:v>0.521842682036475</c:v>
                </c:pt>
                <c:pt idx="547">
                  <c:v>0.515011863208425</c:v>
                </c:pt>
                <c:pt idx="548">
                  <c:v>0.508181044380374</c:v>
                </c:pt>
                <c:pt idx="549">
                  <c:v>0.521842682036475</c:v>
                </c:pt>
                <c:pt idx="550">
                  <c:v>0.528673500864525</c:v>
                </c:pt>
                <c:pt idx="551">
                  <c:v>0.535504319692576</c:v>
                </c:pt>
                <c:pt idx="552">
                  <c:v>0.515011863208425</c:v>
                </c:pt>
                <c:pt idx="553">
                  <c:v>0.515011863208425</c:v>
                </c:pt>
                <c:pt idx="554">
                  <c:v>0.515011863208425</c:v>
                </c:pt>
                <c:pt idx="555">
                  <c:v>0.521842682036475</c:v>
                </c:pt>
                <c:pt idx="556">
                  <c:v>0.521842682036475</c:v>
                </c:pt>
                <c:pt idx="557">
                  <c:v>0.515011863208425</c:v>
                </c:pt>
                <c:pt idx="558">
                  <c:v>0.508181044380374</c:v>
                </c:pt>
                <c:pt idx="559">
                  <c:v>0.508181044380374</c:v>
                </c:pt>
                <c:pt idx="560">
                  <c:v>0.508181044380374</c:v>
                </c:pt>
                <c:pt idx="561">
                  <c:v>0.515011863208425</c:v>
                </c:pt>
                <c:pt idx="562">
                  <c:v>0.515011863208425</c:v>
                </c:pt>
                <c:pt idx="563">
                  <c:v>0.515011863208425</c:v>
                </c:pt>
                <c:pt idx="564">
                  <c:v>0.494519406724273</c:v>
                </c:pt>
                <c:pt idx="565">
                  <c:v>0.494519406724273</c:v>
                </c:pt>
                <c:pt idx="566">
                  <c:v>0.494519406724273</c:v>
                </c:pt>
                <c:pt idx="567">
                  <c:v>0.501350225552324</c:v>
                </c:pt>
                <c:pt idx="568">
                  <c:v>0.508181044380374</c:v>
                </c:pt>
                <c:pt idx="569">
                  <c:v>0.501350225552324</c:v>
                </c:pt>
                <c:pt idx="570">
                  <c:v>0.501350225552324</c:v>
                </c:pt>
                <c:pt idx="571">
                  <c:v>0.494519406724273</c:v>
                </c:pt>
                <c:pt idx="572">
                  <c:v>0.494519406724273</c:v>
                </c:pt>
                <c:pt idx="573">
                  <c:v>0.508181044380374</c:v>
                </c:pt>
                <c:pt idx="574">
                  <c:v>0.501350225552324</c:v>
                </c:pt>
                <c:pt idx="575">
                  <c:v>0.508181044380374</c:v>
                </c:pt>
                <c:pt idx="576">
                  <c:v>0.501350225552324</c:v>
                </c:pt>
                <c:pt idx="577">
                  <c:v>0.494519406724273</c:v>
                </c:pt>
                <c:pt idx="578">
                  <c:v>0.487688587896223</c:v>
                </c:pt>
                <c:pt idx="579">
                  <c:v>0.487688587896223</c:v>
                </c:pt>
                <c:pt idx="580">
                  <c:v>0.508181044380374</c:v>
                </c:pt>
                <c:pt idx="581">
                  <c:v>0.508181044380374</c:v>
                </c:pt>
                <c:pt idx="582">
                  <c:v>0.487688587896223</c:v>
                </c:pt>
                <c:pt idx="583">
                  <c:v>0.487688587896223</c:v>
                </c:pt>
                <c:pt idx="584">
                  <c:v>0.487688587896223</c:v>
                </c:pt>
                <c:pt idx="585">
                  <c:v>0.487688587896223</c:v>
                </c:pt>
                <c:pt idx="586">
                  <c:v>0.494519406724273</c:v>
                </c:pt>
                <c:pt idx="587">
                  <c:v>0.487688587896223</c:v>
                </c:pt>
                <c:pt idx="588">
                  <c:v>0.480857769068173</c:v>
                </c:pt>
                <c:pt idx="589">
                  <c:v>0.487688587896223</c:v>
                </c:pt>
                <c:pt idx="590">
                  <c:v>0.480857769068173</c:v>
                </c:pt>
                <c:pt idx="591">
                  <c:v>0.542335138520626</c:v>
                </c:pt>
                <c:pt idx="592">
                  <c:v>0.501350225552324</c:v>
                </c:pt>
                <c:pt idx="593">
                  <c:v>0.487688587896223</c:v>
                </c:pt>
                <c:pt idx="594">
                  <c:v>0.480857769068173</c:v>
                </c:pt>
                <c:pt idx="595">
                  <c:v>0.474026950240122</c:v>
                </c:pt>
                <c:pt idx="596">
                  <c:v>0.474026950240122</c:v>
                </c:pt>
                <c:pt idx="597">
                  <c:v>0.480857769068173</c:v>
                </c:pt>
                <c:pt idx="598">
                  <c:v>0.480857769068173</c:v>
                </c:pt>
                <c:pt idx="599">
                  <c:v>0.480857769068173</c:v>
                </c:pt>
                <c:pt idx="600">
                  <c:v>0.487688587896223</c:v>
                </c:pt>
                <c:pt idx="601">
                  <c:v>0.474026950240122</c:v>
                </c:pt>
                <c:pt idx="602">
                  <c:v>0.467196131412072</c:v>
                </c:pt>
                <c:pt idx="603">
                  <c:v>0.467196131412072</c:v>
                </c:pt>
                <c:pt idx="604">
                  <c:v>0.474026950240122</c:v>
                </c:pt>
                <c:pt idx="605">
                  <c:v>0.467196131412072</c:v>
                </c:pt>
                <c:pt idx="606">
                  <c:v>0.467196131412072</c:v>
                </c:pt>
                <c:pt idx="607">
                  <c:v>0.474026950240122</c:v>
                </c:pt>
                <c:pt idx="608">
                  <c:v>0.474026950240122</c:v>
                </c:pt>
                <c:pt idx="609">
                  <c:v>0.474026950240122</c:v>
                </c:pt>
                <c:pt idx="610">
                  <c:v>0.474026950240122</c:v>
                </c:pt>
                <c:pt idx="611">
                  <c:v>0.474026950240122</c:v>
                </c:pt>
                <c:pt idx="612">
                  <c:v>0.467196131412072</c:v>
                </c:pt>
                <c:pt idx="613">
                  <c:v>0.474026950240122</c:v>
                </c:pt>
                <c:pt idx="614">
                  <c:v>0.474026950240122</c:v>
                </c:pt>
                <c:pt idx="615">
                  <c:v>0.467196131412072</c:v>
                </c:pt>
                <c:pt idx="616">
                  <c:v>0.474026950240122</c:v>
                </c:pt>
                <c:pt idx="617">
                  <c:v>0.487688587896223</c:v>
                </c:pt>
                <c:pt idx="618">
                  <c:v>0.480857769068173</c:v>
                </c:pt>
                <c:pt idx="619">
                  <c:v>0.467196131412072</c:v>
                </c:pt>
                <c:pt idx="620">
                  <c:v>0.467196131412072</c:v>
                </c:pt>
                <c:pt idx="621">
                  <c:v>0.467196131412072</c:v>
                </c:pt>
                <c:pt idx="622">
                  <c:v>0.474026950240122</c:v>
                </c:pt>
                <c:pt idx="623">
                  <c:v>0.474026950240122</c:v>
                </c:pt>
                <c:pt idx="624">
                  <c:v>0.467196131412072</c:v>
                </c:pt>
                <c:pt idx="625">
                  <c:v>0.467196131412072</c:v>
                </c:pt>
                <c:pt idx="626">
                  <c:v>0.460365312584022</c:v>
                </c:pt>
                <c:pt idx="627">
                  <c:v>0.467196131412072</c:v>
                </c:pt>
                <c:pt idx="628">
                  <c:v>0.467196131412072</c:v>
                </c:pt>
                <c:pt idx="629">
                  <c:v>0.467196131412072</c:v>
                </c:pt>
                <c:pt idx="630">
                  <c:v>0.467196131412072</c:v>
                </c:pt>
                <c:pt idx="631">
                  <c:v>0.467196131412072</c:v>
                </c:pt>
                <c:pt idx="632">
                  <c:v>0.460365312584022</c:v>
                </c:pt>
                <c:pt idx="633">
                  <c:v>0.460365312584022</c:v>
                </c:pt>
                <c:pt idx="634">
                  <c:v>0.467196131412072</c:v>
                </c:pt>
                <c:pt idx="635">
                  <c:v>0.474026950240122</c:v>
                </c:pt>
                <c:pt idx="636">
                  <c:v>0.460365312584022</c:v>
                </c:pt>
                <c:pt idx="637">
                  <c:v>0.467196131412072</c:v>
                </c:pt>
                <c:pt idx="638">
                  <c:v>0.467196131412072</c:v>
                </c:pt>
                <c:pt idx="639">
                  <c:v>0.467196131412072</c:v>
                </c:pt>
                <c:pt idx="640">
                  <c:v>0.467196131412072</c:v>
                </c:pt>
                <c:pt idx="641">
                  <c:v>0.460365312584022</c:v>
                </c:pt>
                <c:pt idx="642">
                  <c:v>0.467196131412072</c:v>
                </c:pt>
                <c:pt idx="643">
                  <c:v>0.460365312584022</c:v>
                </c:pt>
                <c:pt idx="644">
                  <c:v>0.460365312584022</c:v>
                </c:pt>
                <c:pt idx="645">
                  <c:v>0.460365312584022</c:v>
                </c:pt>
                <c:pt idx="646">
                  <c:v>0.460365312584022</c:v>
                </c:pt>
                <c:pt idx="647">
                  <c:v>0.460365312584022</c:v>
                </c:pt>
                <c:pt idx="648">
                  <c:v>0.460365312584022</c:v>
                </c:pt>
                <c:pt idx="649">
                  <c:v>0.453534493755971</c:v>
                </c:pt>
                <c:pt idx="650">
                  <c:v>0.453534493755971</c:v>
                </c:pt>
                <c:pt idx="651">
                  <c:v>0.460365312584022</c:v>
                </c:pt>
                <c:pt idx="652">
                  <c:v>0.460365312584022</c:v>
                </c:pt>
                <c:pt idx="653">
                  <c:v>0.460365312584022</c:v>
                </c:pt>
                <c:pt idx="654">
                  <c:v>0.467196131412072</c:v>
                </c:pt>
                <c:pt idx="655">
                  <c:v>0.460365312584022</c:v>
                </c:pt>
                <c:pt idx="656">
                  <c:v>0.460365312584022</c:v>
                </c:pt>
                <c:pt idx="657">
                  <c:v>0.467196131412072</c:v>
                </c:pt>
                <c:pt idx="658">
                  <c:v>0.474026950240122</c:v>
                </c:pt>
                <c:pt idx="659">
                  <c:v>0.467196131412072</c:v>
                </c:pt>
                <c:pt idx="660">
                  <c:v>0.460365312584022</c:v>
                </c:pt>
                <c:pt idx="661">
                  <c:v>0.460365312584022</c:v>
                </c:pt>
                <c:pt idx="662">
                  <c:v>0.453534493755971</c:v>
                </c:pt>
                <c:pt idx="663">
                  <c:v>0.453534493755971</c:v>
                </c:pt>
                <c:pt idx="664">
                  <c:v>0.453534493755971</c:v>
                </c:pt>
                <c:pt idx="665">
                  <c:v>0.460365312584022</c:v>
                </c:pt>
                <c:pt idx="666">
                  <c:v>0.460365312584022</c:v>
                </c:pt>
                <c:pt idx="667">
                  <c:v>0.453534493755971</c:v>
                </c:pt>
                <c:pt idx="668">
                  <c:v>0.453534493755971</c:v>
                </c:pt>
                <c:pt idx="669">
                  <c:v>0.453534493755971</c:v>
                </c:pt>
                <c:pt idx="670">
                  <c:v>0.460365312584022</c:v>
                </c:pt>
                <c:pt idx="671">
                  <c:v>0.453534493755971</c:v>
                </c:pt>
                <c:pt idx="672">
                  <c:v>0.460365312584022</c:v>
                </c:pt>
                <c:pt idx="673">
                  <c:v>0.460365312584022</c:v>
                </c:pt>
                <c:pt idx="674">
                  <c:v>0.460365312584022</c:v>
                </c:pt>
                <c:pt idx="675">
                  <c:v>0.474026950240122</c:v>
                </c:pt>
                <c:pt idx="676">
                  <c:v>0.460365312584022</c:v>
                </c:pt>
                <c:pt idx="677">
                  <c:v>0.453534493755971</c:v>
                </c:pt>
                <c:pt idx="678">
                  <c:v>0.453534493755971</c:v>
                </c:pt>
                <c:pt idx="679">
                  <c:v>0.460365312584022</c:v>
                </c:pt>
                <c:pt idx="680">
                  <c:v>0.453534493755971</c:v>
                </c:pt>
                <c:pt idx="681">
                  <c:v>0.446703674927921</c:v>
                </c:pt>
                <c:pt idx="682">
                  <c:v>0.446703674927921</c:v>
                </c:pt>
                <c:pt idx="683">
                  <c:v>0.446703674927921</c:v>
                </c:pt>
                <c:pt idx="684">
                  <c:v>0.460365312584022</c:v>
                </c:pt>
                <c:pt idx="685">
                  <c:v>0.453534493755971</c:v>
                </c:pt>
                <c:pt idx="686">
                  <c:v>0.446703674927921</c:v>
                </c:pt>
                <c:pt idx="687">
                  <c:v>0.446703674927921</c:v>
                </c:pt>
                <c:pt idx="688">
                  <c:v>0.453534493755971</c:v>
                </c:pt>
                <c:pt idx="689">
                  <c:v>0.460365312584022</c:v>
                </c:pt>
                <c:pt idx="690">
                  <c:v>0.453534493755971</c:v>
                </c:pt>
                <c:pt idx="691">
                  <c:v>0.446703674927921</c:v>
                </c:pt>
                <c:pt idx="692">
                  <c:v>0.453534493755971</c:v>
                </c:pt>
                <c:pt idx="693">
                  <c:v>0.453534493755971</c:v>
                </c:pt>
                <c:pt idx="694">
                  <c:v>0.460365312584022</c:v>
                </c:pt>
                <c:pt idx="695">
                  <c:v>0.467196131412072</c:v>
                </c:pt>
                <c:pt idx="696">
                  <c:v>0.460365312584022</c:v>
                </c:pt>
                <c:pt idx="697">
                  <c:v>0.453534493755971</c:v>
                </c:pt>
                <c:pt idx="698">
                  <c:v>0.453534493755971</c:v>
                </c:pt>
                <c:pt idx="699">
                  <c:v>0.453534493755971</c:v>
                </c:pt>
                <c:pt idx="700">
                  <c:v>0.460365312584022</c:v>
                </c:pt>
                <c:pt idx="701">
                  <c:v>0.460365312584022</c:v>
                </c:pt>
                <c:pt idx="702">
                  <c:v>0.453534493755971</c:v>
                </c:pt>
                <c:pt idx="703">
                  <c:v>0.460365312584022</c:v>
                </c:pt>
                <c:pt idx="704">
                  <c:v>0.453534493755971</c:v>
                </c:pt>
                <c:pt idx="705">
                  <c:v>0.446703674927921</c:v>
                </c:pt>
                <c:pt idx="706">
                  <c:v>0.446703674927921</c:v>
                </c:pt>
                <c:pt idx="707">
                  <c:v>0.446703674927921</c:v>
                </c:pt>
                <c:pt idx="708">
                  <c:v>0.446703674927921</c:v>
                </c:pt>
                <c:pt idx="709">
                  <c:v>0.439872856099871</c:v>
                </c:pt>
                <c:pt idx="710">
                  <c:v>0.439872856099871</c:v>
                </c:pt>
                <c:pt idx="711">
                  <c:v>0.439872856099871</c:v>
                </c:pt>
                <c:pt idx="712">
                  <c:v>0.446703674927921</c:v>
                </c:pt>
                <c:pt idx="713">
                  <c:v>0.446703674927921</c:v>
                </c:pt>
                <c:pt idx="714">
                  <c:v>0.439872856099871</c:v>
                </c:pt>
                <c:pt idx="715">
                  <c:v>0.446703674927921</c:v>
                </c:pt>
                <c:pt idx="716">
                  <c:v>0.446703674927921</c:v>
                </c:pt>
                <c:pt idx="717">
                  <c:v>0.446703674927921</c:v>
                </c:pt>
                <c:pt idx="718">
                  <c:v>0.446703674927921</c:v>
                </c:pt>
                <c:pt idx="719">
                  <c:v>0.460365312584022</c:v>
                </c:pt>
                <c:pt idx="720">
                  <c:v>0.446703674927921</c:v>
                </c:pt>
                <c:pt idx="721">
                  <c:v>0.43304203727182</c:v>
                </c:pt>
                <c:pt idx="722">
                  <c:v>0.43304203727182</c:v>
                </c:pt>
                <c:pt idx="723">
                  <c:v>0.439872856099871</c:v>
                </c:pt>
                <c:pt idx="724">
                  <c:v>0.439872856099871</c:v>
                </c:pt>
                <c:pt idx="725">
                  <c:v>0.43304203727182</c:v>
                </c:pt>
                <c:pt idx="726">
                  <c:v>0.446703674927921</c:v>
                </c:pt>
                <c:pt idx="727">
                  <c:v>0.446703674927921</c:v>
                </c:pt>
                <c:pt idx="728">
                  <c:v>0.439872856099871</c:v>
                </c:pt>
                <c:pt idx="729">
                  <c:v>0.439872856099871</c:v>
                </c:pt>
                <c:pt idx="730">
                  <c:v>0.439872856099871</c:v>
                </c:pt>
                <c:pt idx="731">
                  <c:v>0.446703674927921</c:v>
                </c:pt>
                <c:pt idx="732">
                  <c:v>0.446703674927921</c:v>
                </c:pt>
                <c:pt idx="733">
                  <c:v>0.446703674927921</c:v>
                </c:pt>
                <c:pt idx="734">
                  <c:v>0.439872856099871</c:v>
                </c:pt>
                <c:pt idx="735">
                  <c:v>0.43304203727182</c:v>
                </c:pt>
                <c:pt idx="736">
                  <c:v>0.43304203727182</c:v>
                </c:pt>
                <c:pt idx="737">
                  <c:v>0.43304203727182</c:v>
                </c:pt>
                <c:pt idx="738">
                  <c:v>0.439872856099871</c:v>
                </c:pt>
                <c:pt idx="739">
                  <c:v>0.43304203727182</c:v>
                </c:pt>
                <c:pt idx="740">
                  <c:v>0.43304203727182</c:v>
                </c:pt>
                <c:pt idx="741">
                  <c:v>0.43304203727182</c:v>
                </c:pt>
                <c:pt idx="742">
                  <c:v>0.43304203727182</c:v>
                </c:pt>
                <c:pt idx="743">
                  <c:v>0.43304203727182</c:v>
                </c:pt>
                <c:pt idx="744">
                  <c:v>0.42621121844377</c:v>
                </c:pt>
                <c:pt idx="745">
                  <c:v>0.42621121844377</c:v>
                </c:pt>
                <c:pt idx="746">
                  <c:v>0.43304203727182</c:v>
                </c:pt>
                <c:pt idx="747">
                  <c:v>0.42621121844377</c:v>
                </c:pt>
                <c:pt idx="748">
                  <c:v>0.42621121844377</c:v>
                </c:pt>
                <c:pt idx="749">
                  <c:v>0.42621121844377</c:v>
                </c:pt>
                <c:pt idx="750">
                  <c:v>0.42621121844377</c:v>
                </c:pt>
                <c:pt idx="751">
                  <c:v>0.42621121844377</c:v>
                </c:pt>
                <c:pt idx="752">
                  <c:v>0.42621121844377</c:v>
                </c:pt>
                <c:pt idx="753">
                  <c:v>0.43304203727182</c:v>
                </c:pt>
                <c:pt idx="754">
                  <c:v>0.43304203727182</c:v>
                </c:pt>
                <c:pt idx="755">
                  <c:v>0.43304203727182</c:v>
                </c:pt>
                <c:pt idx="756">
                  <c:v>0.446703674927921</c:v>
                </c:pt>
                <c:pt idx="757">
                  <c:v>0.446703674927921</c:v>
                </c:pt>
                <c:pt idx="758">
                  <c:v>0.43304203727182</c:v>
                </c:pt>
                <c:pt idx="759">
                  <c:v>0.43304203727182</c:v>
                </c:pt>
                <c:pt idx="760">
                  <c:v>0.43304203727182</c:v>
                </c:pt>
                <c:pt idx="761">
                  <c:v>0.439872856099871</c:v>
                </c:pt>
                <c:pt idx="762">
                  <c:v>0.43304203727182</c:v>
                </c:pt>
                <c:pt idx="763">
                  <c:v>0.43304203727182</c:v>
                </c:pt>
                <c:pt idx="764">
                  <c:v>0.42621121844377</c:v>
                </c:pt>
                <c:pt idx="765">
                  <c:v>0.42621121844377</c:v>
                </c:pt>
                <c:pt idx="766">
                  <c:v>0.43304203727182</c:v>
                </c:pt>
                <c:pt idx="767">
                  <c:v>0.42621121844377</c:v>
                </c:pt>
                <c:pt idx="768">
                  <c:v>0.43304203727182</c:v>
                </c:pt>
                <c:pt idx="769">
                  <c:v>0.439872856099871</c:v>
                </c:pt>
                <c:pt idx="770">
                  <c:v>0.43304203727182</c:v>
                </c:pt>
                <c:pt idx="771">
                  <c:v>0.42621121844377</c:v>
                </c:pt>
                <c:pt idx="772">
                  <c:v>0.41938039961572</c:v>
                </c:pt>
                <c:pt idx="773">
                  <c:v>0.42621121844377</c:v>
                </c:pt>
                <c:pt idx="774">
                  <c:v>0.439872856099871</c:v>
                </c:pt>
                <c:pt idx="775">
                  <c:v>0.446703674927921</c:v>
                </c:pt>
                <c:pt idx="776">
                  <c:v>0.43304203727182</c:v>
                </c:pt>
                <c:pt idx="777">
                  <c:v>0.42621121844377</c:v>
                </c:pt>
                <c:pt idx="778">
                  <c:v>0.42621121844377</c:v>
                </c:pt>
                <c:pt idx="779">
                  <c:v>0.42621121844377</c:v>
                </c:pt>
                <c:pt idx="780">
                  <c:v>0.42621121844377</c:v>
                </c:pt>
                <c:pt idx="781">
                  <c:v>0.41938039961572</c:v>
                </c:pt>
                <c:pt idx="782">
                  <c:v>0.41938039961572</c:v>
                </c:pt>
                <c:pt idx="783">
                  <c:v>0.446703674927921</c:v>
                </c:pt>
                <c:pt idx="784">
                  <c:v>0.453534493755971</c:v>
                </c:pt>
                <c:pt idx="785">
                  <c:v>0.439872856099871</c:v>
                </c:pt>
                <c:pt idx="786">
                  <c:v>0.42621121844377</c:v>
                </c:pt>
                <c:pt idx="787">
                  <c:v>0.42621121844377</c:v>
                </c:pt>
                <c:pt idx="788">
                  <c:v>0.42621121844377</c:v>
                </c:pt>
                <c:pt idx="789">
                  <c:v>0.42621121844377</c:v>
                </c:pt>
                <c:pt idx="790">
                  <c:v>0.42621121844377</c:v>
                </c:pt>
                <c:pt idx="791">
                  <c:v>0.42621121844377</c:v>
                </c:pt>
                <c:pt idx="792">
                  <c:v>0.42621121844377</c:v>
                </c:pt>
                <c:pt idx="793">
                  <c:v>0.42621121844377</c:v>
                </c:pt>
                <c:pt idx="794">
                  <c:v>0.42621121844377</c:v>
                </c:pt>
                <c:pt idx="795">
                  <c:v>0.43304203727182</c:v>
                </c:pt>
                <c:pt idx="796">
                  <c:v>0.42621121844377</c:v>
                </c:pt>
                <c:pt idx="797">
                  <c:v>0.43304203727182</c:v>
                </c:pt>
                <c:pt idx="798">
                  <c:v>0.43304203727182</c:v>
                </c:pt>
                <c:pt idx="799">
                  <c:v>0.43304203727182</c:v>
                </c:pt>
                <c:pt idx="800">
                  <c:v>0.42621121844377</c:v>
                </c:pt>
                <c:pt idx="801">
                  <c:v>0.439872856099871</c:v>
                </c:pt>
                <c:pt idx="802">
                  <c:v>0.43304203727182</c:v>
                </c:pt>
                <c:pt idx="803">
                  <c:v>0.43304203727182</c:v>
                </c:pt>
                <c:pt idx="804">
                  <c:v>0.42621121844377</c:v>
                </c:pt>
                <c:pt idx="805">
                  <c:v>0.43304203727182</c:v>
                </c:pt>
                <c:pt idx="806">
                  <c:v>0.43304203727182</c:v>
                </c:pt>
                <c:pt idx="807">
                  <c:v>0.446703674927921</c:v>
                </c:pt>
                <c:pt idx="808">
                  <c:v>0.43304203727182</c:v>
                </c:pt>
                <c:pt idx="809">
                  <c:v>0.43304203727182</c:v>
                </c:pt>
                <c:pt idx="810">
                  <c:v>0.42621121844377</c:v>
                </c:pt>
                <c:pt idx="811">
                  <c:v>0.43304203727182</c:v>
                </c:pt>
                <c:pt idx="812">
                  <c:v>0.42621121844377</c:v>
                </c:pt>
                <c:pt idx="813">
                  <c:v>0.439872856099871</c:v>
                </c:pt>
                <c:pt idx="814">
                  <c:v>0.439872856099871</c:v>
                </c:pt>
                <c:pt idx="815">
                  <c:v>0.42621121844377</c:v>
                </c:pt>
                <c:pt idx="816">
                  <c:v>0.43304203727182</c:v>
                </c:pt>
                <c:pt idx="817">
                  <c:v>0.43304203727182</c:v>
                </c:pt>
                <c:pt idx="818">
                  <c:v>0.43304203727182</c:v>
                </c:pt>
                <c:pt idx="819">
                  <c:v>0.439872856099871</c:v>
                </c:pt>
                <c:pt idx="820">
                  <c:v>0.43304203727182</c:v>
                </c:pt>
                <c:pt idx="821">
                  <c:v>0.42621121844377</c:v>
                </c:pt>
                <c:pt idx="822">
                  <c:v>0.42621121844377</c:v>
                </c:pt>
                <c:pt idx="823">
                  <c:v>0.43304203727182</c:v>
                </c:pt>
                <c:pt idx="824">
                  <c:v>0.43304203727182</c:v>
                </c:pt>
                <c:pt idx="825">
                  <c:v>0.43304203727182</c:v>
                </c:pt>
                <c:pt idx="826">
                  <c:v>0.439872856099871</c:v>
                </c:pt>
                <c:pt idx="827">
                  <c:v>0.43304203727182</c:v>
                </c:pt>
                <c:pt idx="828">
                  <c:v>0.439872856099871</c:v>
                </c:pt>
                <c:pt idx="829">
                  <c:v>0.43304203727182</c:v>
                </c:pt>
                <c:pt idx="830">
                  <c:v>0.439872856099871</c:v>
                </c:pt>
                <c:pt idx="831">
                  <c:v>0.453534493755971</c:v>
                </c:pt>
                <c:pt idx="832">
                  <c:v>0.446703674927921</c:v>
                </c:pt>
                <c:pt idx="833">
                  <c:v>0.446703674927921</c:v>
                </c:pt>
                <c:pt idx="834">
                  <c:v>0.439872856099871</c:v>
                </c:pt>
                <c:pt idx="835">
                  <c:v>0.439872856099871</c:v>
                </c:pt>
                <c:pt idx="836">
                  <c:v>0.439872856099871</c:v>
                </c:pt>
                <c:pt idx="837">
                  <c:v>0.439872856099871</c:v>
                </c:pt>
                <c:pt idx="838">
                  <c:v>0.439872856099871</c:v>
                </c:pt>
                <c:pt idx="839">
                  <c:v>0.439872856099871</c:v>
                </c:pt>
                <c:pt idx="840">
                  <c:v>0.439872856099871</c:v>
                </c:pt>
                <c:pt idx="841">
                  <c:v>0.43304203727182</c:v>
                </c:pt>
                <c:pt idx="842">
                  <c:v>0.43304203727182</c:v>
                </c:pt>
                <c:pt idx="843">
                  <c:v>0.43304203727182</c:v>
                </c:pt>
                <c:pt idx="844">
                  <c:v>0.43304203727182</c:v>
                </c:pt>
                <c:pt idx="845">
                  <c:v>0.43304203727182</c:v>
                </c:pt>
                <c:pt idx="846">
                  <c:v>0.43304203727182</c:v>
                </c:pt>
                <c:pt idx="847">
                  <c:v>0.446703674927921</c:v>
                </c:pt>
                <c:pt idx="848">
                  <c:v>0.43304203727182</c:v>
                </c:pt>
                <c:pt idx="849">
                  <c:v>0.43304203727182</c:v>
                </c:pt>
                <c:pt idx="850">
                  <c:v>0.43304203727182</c:v>
                </c:pt>
                <c:pt idx="851">
                  <c:v>0.43304203727182</c:v>
                </c:pt>
                <c:pt idx="852">
                  <c:v>0.43304203727182</c:v>
                </c:pt>
                <c:pt idx="853">
                  <c:v>0.43304203727182</c:v>
                </c:pt>
                <c:pt idx="854">
                  <c:v>0.43304203727182</c:v>
                </c:pt>
                <c:pt idx="855">
                  <c:v>0.43304203727182</c:v>
                </c:pt>
                <c:pt idx="856">
                  <c:v>0.439872856099871</c:v>
                </c:pt>
                <c:pt idx="857">
                  <c:v>0.439872856099871</c:v>
                </c:pt>
                <c:pt idx="858">
                  <c:v>0.446703674927921</c:v>
                </c:pt>
                <c:pt idx="859">
                  <c:v>0.43304203727182</c:v>
                </c:pt>
                <c:pt idx="860">
                  <c:v>0.439872856099871</c:v>
                </c:pt>
                <c:pt idx="861">
                  <c:v>0.439872856099871</c:v>
                </c:pt>
                <c:pt idx="862">
                  <c:v>0.439872856099871</c:v>
                </c:pt>
                <c:pt idx="863">
                  <c:v>0.439872856099871</c:v>
                </c:pt>
                <c:pt idx="864">
                  <c:v>0.439872856099871</c:v>
                </c:pt>
                <c:pt idx="865">
                  <c:v>0.43304203727182</c:v>
                </c:pt>
                <c:pt idx="866">
                  <c:v>0.43304203727182</c:v>
                </c:pt>
                <c:pt idx="867">
                  <c:v>0.439872856099871</c:v>
                </c:pt>
                <c:pt idx="868">
                  <c:v>0.453534493755971</c:v>
                </c:pt>
                <c:pt idx="869">
                  <c:v>0.446703674927921</c:v>
                </c:pt>
                <c:pt idx="870">
                  <c:v>0.446703674927921</c:v>
                </c:pt>
                <c:pt idx="871">
                  <c:v>0.439872856099871</c:v>
                </c:pt>
                <c:pt idx="872">
                  <c:v>0.439872856099871</c:v>
                </c:pt>
                <c:pt idx="873">
                  <c:v>0.439872856099871</c:v>
                </c:pt>
                <c:pt idx="874">
                  <c:v>0.43304203727182</c:v>
                </c:pt>
                <c:pt idx="875">
                  <c:v>0.43304203727182</c:v>
                </c:pt>
                <c:pt idx="876">
                  <c:v>0.439872856099871</c:v>
                </c:pt>
                <c:pt idx="877">
                  <c:v>0.439872856099871</c:v>
                </c:pt>
                <c:pt idx="878">
                  <c:v>0.43304203727182</c:v>
                </c:pt>
                <c:pt idx="879">
                  <c:v>0.43304203727182</c:v>
                </c:pt>
                <c:pt idx="880">
                  <c:v>0.439872856099871</c:v>
                </c:pt>
                <c:pt idx="881">
                  <c:v>0.43304203727182</c:v>
                </c:pt>
                <c:pt idx="882">
                  <c:v>0.43304203727182</c:v>
                </c:pt>
                <c:pt idx="883">
                  <c:v>0.43304203727182</c:v>
                </c:pt>
                <c:pt idx="884">
                  <c:v>0.439872856099871</c:v>
                </c:pt>
                <c:pt idx="885">
                  <c:v>0.439872856099871</c:v>
                </c:pt>
                <c:pt idx="886">
                  <c:v>0.439872856099871</c:v>
                </c:pt>
                <c:pt idx="887">
                  <c:v>0.439872856099871</c:v>
                </c:pt>
                <c:pt idx="888">
                  <c:v>0.439872856099871</c:v>
                </c:pt>
                <c:pt idx="889">
                  <c:v>0.43304203727182</c:v>
                </c:pt>
                <c:pt idx="890">
                  <c:v>0.43304203727182</c:v>
                </c:pt>
                <c:pt idx="891">
                  <c:v>0.446703674927921</c:v>
                </c:pt>
                <c:pt idx="892">
                  <c:v>0.446703674927921</c:v>
                </c:pt>
                <c:pt idx="893">
                  <c:v>0.439872856099871</c:v>
                </c:pt>
                <c:pt idx="894">
                  <c:v>0.43304203727182</c:v>
                </c:pt>
                <c:pt idx="895">
                  <c:v>0.439872856099871</c:v>
                </c:pt>
                <c:pt idx="896">
                  <c:v>0.439872856099871</c:v>
                </c:pt>
                <c:pt idx="897">
                  <c:v>0.439872856099871</c:v>
                </c:pt>
                <c:pt idx="898">
                  <c:v>0.446703674927921</c:v>
                </c:pt>
                <c:pt idx="899">
                  <c:v>0.446703674927921</c:v>
                </c:pt>
                <c:pt idx="900">
                  <c:v>0.43304203727182</c:v>
                </c:pt>
                <c:pt idx="901">
                  <c:v>0.43304203727182</c:v>
                </c:pt>
                <c:pt idx="902">
                  <c:v>0.439872856099871</c:v>
                </c:pt>
                <c:pt idx="903">
                  <c:v>0.439872856099871</c:v>
                </c:pt>
                <c:pt idx="904">
                  <c:v>0.446703674927921</c:v>
                </c:pt>
                <c:pt idx="905">
                  <c:v>0.439872856099871</c:v>
                </c:pt>
                <c:pt idx="906">
                  <c:v>0.439872856099871</c:v>
                </c:pt>
                <c:pt idx="907">
                  <c:v>0.439872856099871</c:v>
                </c:pt>
                <c:pt idx="908">
                  <c:v>0.446703674927921</c:v>
                </c:pt>
                <c:pt idx="909">
                  <c:v>0.446703674927921</c:v>
                </c:pt>
                <c:pt idx="910">
                  <c:v>0.446703674927921</c:v>
                </c:pt>
                <c:pt idx="911">
                  <c:v>0.446703674927921</c:v>
                </c:pt>
                <c:pt idx="912">
                  <c:v>0.446703674927921</c:v>
                </c:pt>
                <c:pt idx="913">
                  <c:v>0.446703674927921</c:v>
                </c:pt>
                <c:pt idx="914">
                  <c:v>0.446703674927921</c:v>
                </c:pt>
                <c:pt idx="915">
                  <c:v>0.446703674927921</c:v>
                </c:pt>
                <c:pt idx="916">
                  <c:v>0.446703674927921</c:v>
                </c:pt>
                <c:pt idx="917">
                  <c:v>0.446703674927921</c:v>
                </c:pt>
                <c:pt idx="918">
                  <c:v>0.446703674927921</c:v>
                </c:pt>
                <c:pt idx="919">
                  <c:v>0.453534493755971</c:v>
                </c:pt>
                <c:pt idx="920">
                  <c:v>0.453534493755971</c:v>
                </c:pt>
                <c:pt idx="921">
                  <c:v>0.453534493755971</c:v>
                </c:pt>
                <c:pt idx="922">
                  <c:v>0.439872856099871</c:v>
                </c:pt>
                <c:pt idx="923">
                  <c:v>0.439872856099871</c:v>
                </c:pt>
                <c:pt idx="924">
                  <c:v>0.453534493755971</c:v>
                </c:pt>
                <c:pt idx="925">
                  <c:v>0.446703674927921</c:v>
                </c:pt>
                <c:pt idx="926">
                  <c:v>0.453534493755971</c:v>
                </c:pt>
                <c:pt idx="927">
                  <c:v>0.467196131412072</c:v>
                </c:pt>
                <c:pt idx="928">
                  <c:v>0.453534493755971</c:v>
                </c:pt>
                <c:pt idx="929">
                  <c:v>0.439872856099871</c:v>
                </c:pt>
                <c:pt idx="930">
                  <c:v>0.446703674927921</c:v>
                </c:pt>
                <c:pt idx="931">
                  <c:v>0.453534493755971</c:v>
                </c:pt>
                <c:pt idx="932">
                  <c:v>0.460365312584022</c:v>
                </c:pt>
                <c:pt idx="933">
                  <c:v>0.460365312584022</c:v>
                </c:pt>
                <c:pt idx="934">
                  <c:v>0.460365312584022</c:v>
                </c:pt>
                <c:pt idx="935">
                  <c:v>0.467196131412072</c:v>
                </c:pt>
                <c:pt idx="936">
                  <c:v>0.474026950240122</c:v>
                </c:pt>
                <c:pt idx="937">
                  <c:v>0.467196131412072</c:v>
                </c:pt>
                <c:pt idx="938">
                  <c:v>0.460365312584022</c:v>
                </c:pt>
                <c:pt idx="939">
                  <c:v>0.460365312584022</c:v>
                </c:pt>
                <c:pt idx="940">
                  <c:v>0.460365312584022</c:v>
                </c:pt>
                <c:pt idx="941">
                  <c:v>0.467196131412072</c:v>
                </c:pt>
                <c:pt idx="942">
                  <c:v>0.467196131412072</c:v>
                </c:pt>
                <c:pt idx="943">
                  <c:v>0.467196131412072</c:v>
                </c:pt>
                <c:pt idx="944">
                  <c:v>0.460365312584022</c:v>
                </c:pt>
                <c:pt idx="945">
                  <c:v>0.460365312584022</c:v>
                </c:pt>
                <c:pt idx="946">
                  <c:v>0.467196131412072</c:v>
                </c:pt>
                <c:pt idx="947">
                  <c:v>0.467196131412072</c:v>
                </c:pt>
                <c:pt idx="948">
                  <c:v>0.474026950240122</c:v>
                </c:pt>
                <c:pt idx="949">
                  <c:v>0.487688587896223</c:v>
                </c:pt>
                <c:pt idx="950">
                  <c:v>0.474026950240122</c:v>
                </c:pt>
                <c:pt idx="951">
                  <c:v>0.467196131412072</c:v>
                </c:pt>
                <c:pt idx="952">
                  <c:v>0.474026950240122</c:v>
                </c:pt>
                <c:pt idx="953">
                  <c:v>0.467196131412072</c:v>
                </c:pt>
                <c:pt idx="954">
                  <c:v>0.467196131412072</c:v>
                </c:pt>
                <c:pt idx="955">
                  <c:v>0.474026950240122</c:v>
                </c:pt>
                <c:pt idx="956">
                  <c:v>0.474026950240122</c:v>
                </c:pt>
                <c:pt idx="957">
                  <c:v>0.474026950240122</c:v>
                </c:pt>
                <c:pt idx="958">
                  <c:v>0.467196131412072</c:v>
                </c:pt>
                <c:pt idx="959">
                  <c:v>0.467196131412072</c:v>
                </c:pt>
                <c:pt idx="960">
                  <c:v>0.467196131412072</c:v>
                </c:pt>
                <c:pt idx="961">
                  <c:v>0.480857769068173</c:v>
                </c:pt>
                <c:pt idx="962">
                  <c:v>0.480857769068173</c:v>
                </c:pt>
                <c:pt idx="963">
                  <c:v>0.480857769068173</c:v>
                </c:pt>
                <c:pt idx="964">
                  <c:v>0.487688587896223</c:v>
                </c:pt>
                <c:pt idx="965">
                  <c:v>0.487688587896223</c:v>
                </c:pt>
                <c:pt idx="966">
                  <c:v>0.487688587896223</c:v>
                </c:pt>
                <c:pt idx="967">
                  <c:v>0.480857769068173</c:v>
                </c:pt>
                <c:pt idx="968">
                  <c:v>0.487688587896223</c:v>
                </c:pt>
                <c:pt idx="969">
                  <c:v>0.487688587896223</c:v>
                </c:pt>
                <c:pt idx="970">
                  <c:v>0.487688587896223</c:v>
                </c:pt>
                <c:pt idx="971">
                  <c:v>0.487688587896223</c:v>
                </c:pt>
                <c:pt idx="972">
                  <c:v>0.487688587896223</c:v>
                </c:pt>
                <c:pt idx="973">
                  <c:v>0.487688587896223</c:v>
                </c:pt>
                <c:pt idx="974">
                  <c:v>0.487688587896223</c:v>
                </c:pt>
                <c:pt idx="975">
                  <c:v>0.494519406724273</c:v>
                </c:pt>
                <c:pt idx="976">
                  <c:v>0.501350225552324</c:v>
                </c:pt>
                <c:pt idx="977">
                  <c:v>0.494519406724273</c:v>
                </c:pt>
                <c:pt idx="978">
                  <c:v>0.501350225552324</c:v>
                </c:pt>
                <c:pt idx="979">
                  <c:v>0.494519406724273</c:v>
                </c:pt>
                <c:pt idx="980">
                  <c:v>0.501350225552324</c:v>
                </c:pt>
                <c:pt idx="981">
                  <c:v>0.494519406724273</c:v>
                </c:pt>
                <c:pt idx="982">
                  <c:v>0.501350225552324</c:v>
                </c:pt>
                <c:pt idx="983">
                  <c:v>0.494519406724273</c:v>
                </c:pt>
                <c:pt idx="984">
                  <c:v>0.494519406724273</c:v>
                </c:pt>
                <c:pt idx="985">
                  <c:v>0.494519406724273</c:v>
                </c:pt>
                <c:pt idx="986">
                  <c:v>0.494519406724273</c:v>
                </c:pt>
                <c:pt idx="987">
                  <c:v>0.494519406724273</c:v>
                </c:pt>
                <c:pt idx="988">
                  <c:v>0.494519406724273</c:v>
                </c:pt>
                <c:pt idx="989">
                  <c:v>0.494519406724273</c:v>
                </c:pt>
                <c:pt idx="990">
                  <c:v>0.494519406724273</c:v>
                </c:pt>
                <c:pt idx="991">
                  <c:v>0.501350225552324</c:v>
                </c:pt>
                <c:pt idx="992">
                  <c:v>0.508181044380374</c:v>
                </c:pt>
                <c:pt idx="993">
                  <c:v>0.508181044380374</c:v>
                </c:pt>
                <c:pt idx="994">
                  <c:v>0.515011863208425</c:v>
                </c:pt>
                <c:pt idx="995">
                  <c:v>0.515011863208425</c:v>
                </c:pt>
                <c:pt idx="996">
                  <c:v>0.515011863208425</c:v>
                </c:pt>
                <c:pt idx="997">
                  <c:v>0.521842682036475</c:v>
                </c:pt>
                <c:pt idx="998">
                  <c:v>0.515011863208425</c:v>
                </c:pt>
                <c:pt idx="999">
                  <c:v>0.521842682036475</c:v>
                </c:pt>
                <c:pt idx="1000">
                  <c:v>0.515011863208425</c:v>
                </c:pt>
                <c:pt idx="1001">
                  <c:v>0.515011863208425</c:v>
                </c:pt>
                <c:pt idx="1002">
                  <c:v>0.521842682036475</c:v>
                </c:pt>
                <c:pt idx="1003">
                  <c:v>0.508181044380374</c:v>
                </c:pt>
                <c:pt idx="1004">
                  <c:v>0.508181044380374</c:v>
                </c:pt>
                <c:pt idx="1005">
                  <c:v>0.515011863208425</c:v>
                </c:pt>
                <c:pt idx="1006">
                  <c:v>0.521842682036475</c:v>
                </c:pt>
                <c:pt idx="1007">
                  <c:v>0.521842682036475</c:v>
                </c:pt>
                <c:pt idx="1008">
                  <c:v>0.521842682036475</c:v>
                </c:pt>
                <c:pt idx="1009">
                  <c:v>0.515011863208425</c:v>
                </c:pt>
                <c:pt idx="1010">
                  <c:v>0.521842682036475</c:v>
                </c:pt>
                <c:pt idx="1011">
                  <c:v>0.521842682036475</c:v>
                </c:pt>
                <c:pt idx="1012">
                  <c:v>0.521842682036475</c:v>
                </c:pt>
                <c:pt idx="1013">
                  <c:v>0.528673500864525</c:v>
                </c:pt>
                <c:pt idx="1014">
                  <c:v>0.521842682036475</c:v>
                </c:pt>
                <c:pt idx="1015">
                  <c:v>0.528673500864525</c:v>
                </c:pt>
                <c:pt idx="1016">
                  <c:v>0.528673500864525</c:v>
                </c:pt>
                <c:pt idx="1017">
                  <c:v>0.528673500864525</c:v>
                </c:pt>
                <c:pt idx="1018">
                  <c:v>0.535504319692576</c:v>
                </c:pt>
                <c:pt idx="1019">
                  <c:v>0.535504319692576</c:v>
                </c:pt>
                <c:pt idx="1020">
                  <c:v>0.528673500864525</c:v>
                </c:pt>
                <c:pt idx="1021">
                  <c:v>0.535504319692576</c:v>
                </c:pt>
                <c:pt idx="1022">
                  <c:v>0.535504319692576</c:v>
                </c:pt>
                <c:pt idx="1023">
                  <c:v>0.542335138520626</c:v>
                </c:pt>
                <c:pt idx="1024">
                  <c:v>0.542335138520626</c:v>
                </c:pt>
                <c:pt idx="1025">
                  <c:v>0.535504319692576</c:v>
                </c:pt>
                <c:pt idx="1026">
                  <c:v>0.535504319692576</c:v>
                </c:pt>
                <c:pt idx="1027">
                  <c:v>0.535504319692576</c:v>
                </c:pt>
                <c:pt idx="1028">
                  <c:v>0.542335138520626</c:v>
                </c:pt>
                <c:pt idx="1029">
                  <c:v>0.542335138520626</c:v>
                </c:pt>
                <c:pt idx="1030">
                  <c:v>0.535504319692576</c:v>
                </c:pt>
                <c:pt idx="1031">
                  <c:v>0.535504319692576</c:v>
                </c:pt>
                <c:pt idx="1032">
                  <c:v>0.542335138520626</c:v>
                </c:pt>
                <c:pt idx="1033">
                  <c:v>0.528673500864525</c:v>
                </c:pt>
                <c:pt idx="1034">
                  <c:v>0.542335138520626</c:v>
                </c:pt>
                <c:pt idx="1035">
                  <c:v>0.542335138520626</c:v>
                </c:pt>
                <c:pt idx="1036">
                  <c:v>0.549165957348676</c:v>
                </c:pt>
                <c:pt idx="1037">
                  <c:v>0.549165957348676</c:v>
                </c:pt>
                <c:pt idx="1038">
                  <c:v>0.542335138520626</c:v>
                </c:pt>
                <c:pt idx="1039">
                  <c:v>0.555996776176727</c:v>
                </c:pt>
                <c:pt idx="1040">
                  <c:v>0.549165957348676</c:v>
                </c:pt>
                <c:pt idx="1041">
                  <c:v>0.555996776176727</c:v>
                </c:pt>
                <c:pt idx="1042">
                  <c:v>0.549165957348676</c:v>
                </c:pt>
                <c:pt idx="1043">
                  <c:v>0.549165957348676</c:v>
                </c:pt>
                <c:pt idx="1044">
                  <c:v>0.549165957348676</c:v>
                </c:pt>
                <c:pt idx="1045">
                  <c:v>0.542335138520626</c:v>
                </c:pt>
                <c:pt idx="1046">
                  <c:v>0.549165957348676</c:v>
                </c:pt>
                <c:pt idx="1047">
                  <c:v>0.555996776176727</c:v>
                </c:pt>
                <c:pt idx="1048">
                  <c:v>0.555996776176727</c:v>
                </c:pt>
                <c:pt idx="1049">
                  <c:v>0.549165957348676</c:v>
                </c:pt>
                <c:pt idx="1050">
                  <c:v>0.542335138520626</c:v>
                </c:pt>
                <c:pt idx="1051">
                  <c:v>0.549165957348676</c:v>
                </c:pt>
                <c:pt idx="1052">
                  <c:v>0.555996776176727</c:v>
                </c:pt>
                <c:pt idx="1053">
                  <c:v>0.569658413832827</c:v>
                </c:pt>
                <c:pt idx="1054">
                  <c:v>0.562827595004777</c:v>
                </c:pt>
                <c:pt idx="1055">
                  <c:v>0.562827595004777</c:v>
                </c:pt>
                <c:pt idx="1056">
                  <c:v>0.555996776176727</c:v>
                </c:pt>
                <c:pt idx="1057">
                  <c:v>0.562827595004777</c:v>
                </c:pt>
                <c:pt idx="1058">
                  <c:v>0.569658413832827</c:v>
                </c:pt>
                <c:pt idx="1059">
                  <c:v>0.569658413832827</c:v>
                </c:pt>
                <c:pt idx="1060">
                  <c:v>0.569658413832827</c:v>
                </c:pt>
                <c:pt idx="1061">
                  <c:v>0.569658413832827</c:v>
                </c:pt>
                <c:pt idx="1062">
                  <c:v>0.569658413832827</c:v>
                </c:pt>
                <c:pt idx="1063">
                  <c:v>0.562827595004777</c:v>
                </c:pt>
                <c:pt idx="1064">
                  <c:v>0.569658413832827</c:v>
                </c:pt>
                <c:pt idx="1065">
                  <c:v>0.569658413832827</c:v>
                </c:pt>
                <c:pt idx="1066">
                  <c:v>0.569658413832827</c:v>
                </c:pt>
                <c:pt idx="1067">
                  <c:v>0.562827595004777</c:v>
                </c:pt>
                <c:pt idx="1068">
                  <c:v>0.562827595004777</c:v>
                </c:pt>
                <c:pt idx="1069">
                  <c:v>0.576489232660878</c:v>
                </c:pt>
                <c:pt idx="1070">
                  <c:v>0.576489232660878</c:v>
                </c:pt>
                <c:pt idx="1071">
                  <c:v>0.576489232660878</c:v>
                </c:pt>
                <c:pt idx="1072">
                  <c:v>0.569658413832827</c:v>
                </c:pt>
                <c:pt idx="1073">
                  <c:v>0.569658413832827</c:v>
                </c:pt>
                <c:pt idx="1074">
                  <c:v>0.569658413832827</c:v>
                </c:pt>
                <c:pt idx="1075">
                  <c:v>0.562827595004777</c:v>
                </c:pt>
                <c:pt idx="1076">
                  <c:v>0.583320051488928</c:v>
                </c:pt>
                <c:pt idx="1077">
                  <c:v>0.576489232660878</c:v>
                </c:pt>
                <c:pt idx="1078">
                  <c:v>0.576489232660878</c:v>
                </c:pt>
                <c:pt idx="1079">
                  <c:v>0.576489232660878</c:v>
                </c:pt>
                <c:pt idx="1080">
                  <c:v>0.576489232660878</c:v>
                </c:pt>
                <c:pt idx="1081">
                  <c:v>0.576489232660878</c:v>
                </c:pt>
                <c:pt idx="1082">
                  <c:v>0.590150870316979</c:v>
                </c:pt>
                <c:pt idx="1083">
                  <c:v>0.590150870316979</c:v>
                </c:pt>
                <c:pt idx="1084">
                  <c:v>0.576489232660878</c:v>
                </c:pt>
                <c:pt idx="1085">
                  <c:v>0.583320051488928</c:v>
                </c:pt>
                <c:pt idx="1086">
                  <c:v>0.583320051488928</c:v>
                </c:pt>
                <c:pt idx="1087">
                  <c:v>0.583320051488928</c:v>
                </c:pt>
                <c:pt idx="1088">
                  <c:v>0.590150870316979</c:v>
                </c:pt>
                <c:pt idx="1089">
                  <c:v>0.590150870316979</c:v>
                </c:pt>
                <c:pt idx="1090">
                  <c:v>0.590150870316979</c:v>
                </c:pt>
                <c:pt idx="1091">
                  <c:v>0.583320051488928</c:v>
                </c:pt>
                <c:pt idx="1092">
                  <c:v>0.583320051488928</c:v>
                </c:pt>
                <c:pt idx="1093">
                  <c:v>0.590150870316979</c:v>
                </c:pt>
                <c:pt idx="1094">
                  <c:v>0.583320051488928</c:v>
                </c:pt>
                <c:pt idx="1095">
                  <c:v>0.590150870316979</c:v>
                </c:pt>
                <c:pt idx="1096">
                  <c:v>0.590150870316979</c:v>
                </c:pt>
                <c:pt idx="1097">
                  <c:v>0.596981689145029</c:v>
                </c:pt>
                <c:pt idx="1098">
                  <c:v>0.603812507973079</c:v>
                </c:pt>
                <c:pt idx="1099">
                  <c:v>0.596981689145029</c:v>
                </c:pt>
                <c:pt idx="1100">
                  <c:v>0.603812507973079</c:v>
                </c:pt>
                <c:pt idx="1101">
                  <c:v>0.603812507973079</c:v>
                </c:pt>
                <c:pt idx="1102">
                  <c:v>0.603812507973079</c:v>
                </c:pt>
                <c:pt idx="1103">
                  <c:v>0.596981689145029</c:v>
                </c:pt>
                <c:pt idx="1104">
                  <c:v>0.603812507973079</c:v>
                </c:pt>
                <c:pt idx="1105">
                  <c:v>0.603812507973079</c:v>
                </c:pt>
                <c:pt idx="1106">
                  <c:v>0.596981689145029</c:v>
                </c:pt>
                <c:pt idx="1107">
                  <c:v>0.596981689145029</c:v>
                </c:pt>
                <c:pt idx="1108">
                  <c:v>0.596981689145029</c:v>
                </c:pt>
                <c:pt idx="1109">
                  <c:v>0.596981689145029</c:v>
                </c:pt>
                <c:pt idx="1110">
                  <c:v>0.603812507973079</c:v>
                </c:pt>
                <c:pt idx="1111">
                  <c:v>0.61064332680113</c:v>
                </c:pt>
                <c:pt idx="1112">
                  <c:v>0.61064332680113</c:v>
                </c:pt>
                <c:pt idx="1113">
                  <c:v>0.603812507973079</c:v>
                </c:pt>
                <c:pt idx="1114">
                  <c:v>0.603812507973079</c:v>
                </c:pt>
                <c:pt idx="1115">
                  <c:v>0.603812507973079</c:v>
                </c:pt>
                <c:pt idx="1116">
                  <c:v>0.61064332680113</c:v>
                </c:pt>
                <c:pt idx="1117">
                  <c:v>0.61064332680113</c:v>
                </c:pt>
                <c:pt idx="1118">
                  <c:v>0.61064332680113</c:v>
                </c:pt>
                <c:pt idx="1119">
                  <c:v>0.61064332680113</c:v>
                </c:pt>
                <c:pt idx="1120">
                  <c:v>0.61064332680113</c:v>
                </c:pt>
                <c:pt idx="1121">
                  <c:v>0.603812507973079</c:v>
                </c:pt>
                <c:pt idx="1122">
                  <c:v>0.61064332680113</c:v>
                </c:pt>
                <c:pt idx="1123">
                  <c:v>0.603812507973079</c:v>
                </c:pt>
                <c:pt idx="1124">
                  <c:v>0.603812507973079</c:v>
                </c:pt>
                <c:pt idx="1125">
                  <c:v>0.603812507973079</c:v>
                </c:pt>
                <c:pt idx="1126">
                  <c:v>0.61064332680113</c:v>
                </c:pt>
                <c:pt idx="1127">
                  <c:v>0.61747414562918</c:v>
                </c:pt>
                <c:pt idx="1128">
                  <c:v>0.61747414562918</c:v>
                </c:pt>
                <c:pt idx="1129">
                  <c:v>0.61747414562918</c:v>
                </c:pt>
                <c:pt idx="1130">
                  <c:v>0.61747414562918</c:v>
                </c:pt>
                <c:pt idx="1131">
                  <c:v>0.61747414562918</c:v>
                </c:pt>
                <c:pt idx="1132">
                  <c:v>0.61064332680113</c:v>
                </c:pt>
                <c:pt idx="1133">
                  <c:v>0.61747414562918</c:v>
                </c:pt>
                <c:pt idx="1134">
                  <c:v>0.61747414562918</c:v>
                </c:pt>
                <c:pt idx="1135">
                  <c:v>0.62430496445723</c:v>
                </c:pt>
                <c:pt idx="1136">
                  <c:v>0.61747414562918</c:v>
                </c:pt>
                <c:pt idx="1137">
                  <c:v>0.61747414562918</c:v>
                </c:pt>
                <c:pt idx="1138">
                  <c:v>0.61064332680113</c:v>
                </c:pt>
                <c:pt idx="1139">
                  <c:v>0.61747414562918</c:v>
                </c:pt>
                <c:pt idx="1140">
                  <c:v>0.62430496445723</c:v>
                </c:pt>
                <c:pt idx="1141">
                  <c:v>0.62430496445723</c:v>
                </c:pt>
                <c:pt idx="1142">
                  <c:v>0.62430496445723</c:v>
                </c:pt>
                <c:pt idx="1143">
                  <c:v>0.62430496445723</c:v>
                </c:pt>
                <c:pt idx="1144">
                  <c:v>0.62430496445723</c:v>
                </c:pt>
                <c:pt idx="1145">
                  <c:v>0.62430496445723</c:v>
                </c:pt>
                <c:pt idx="1146">
                  <c:v>0.62430496445723</c:v>
                </c:pt>
                <c:pt idx="1147">
                  <c:v>0.631135783285281</c:v>
                </c:pt>
                <c:pt idx="1148">
                  <c:v>0.62430496445723</c:v>
                </c:pt>
                <c:pt idx="1149">
                  <c:v>0.62430496445723</c:v>
                </c:pt>
                <c:pt idx="1150">
                  <c:v>0.61747414562918</c:v>
                </c:pt>
                <c:pt idx="1151">
                  <c:v>0.62430496445723</c:v>
                </c:pt>
                <c:pt idx="1152">
                  <c:v>0.62430496445723</c:v>
                </c:pt>
                <c:pt idx="1153">
                  <c:v>0.62430496445723</c:v>
                </c:pt>
                <c:pt idx="1154">
                  <c:v>0.62430496445723</c:v>
                </c:pt>
                <c:pt idx="1155">
                  <c:v>0.62430496445723</c:v>
                </c:pt>
                <c:pt idx="1156">
                  <c:v>0.62430496445723</c:v>
                </c:pt>
                <c:pt idx="1157">
                  <c:v>0.631135783285281</c:v>
                </c:pt>
                <c:pt idx="1158">
                  <c:v>0.637966602113331</c:v>
                </c:pt>
                <c:pt idx="1159">
                  <c:v>0.637966602113331</c:v>
                </c:pt>
                <c:pt idx="1160">
                  <c:v>0.637966602113331</c:v>
                </c:pt>
                <c:pt idx="1161">
                  <c:v>0.637966602113331</c:v>
                </c:pt>
                <c:pt idx="1162">
                  <c:v>0.637966602113331</c:v>
                </c:pt>
                <c:pt idx="1163">
                  <c:v>0.637966602113331</c:v>
                </c:pt>
                <c:pt idx="1164">
                  <c:v>0.637966602113331</c:v>
                </c:pt>
                <c:pt idx="1165">
                  <c:v>0.637966602113331</c:v>
                </c:pt>
                <c:pt idx="1166">
                  <c:v>0.631135783285281</c:v>
                </c:pt>
                <c:pt idx="1167">
                  <c:v>0.637966602113331</c:v>
                </c:pt>
                <c:pt idx="1168">
                  <c:v>0.637966602113331</c:v>
                </c:pt>
                <c:pt idx="1169">
                  <c:v>0.637966602113331</c:v>
                </c:pt>
                <c:pt idx="1170">
                  <c:v>0.637966602113331</c:v>
                </c:pt>
                <c:pt idx="1171">
                  <c:v>0.631135783285281</c:v>
                </c:pt>
                <c:pt idx="1172">
                  <c:v>0.631135783285281</c:v>
                </c:pt>
                <c:pt idx="1173">
                  <c:v>0.637966602113331</c:v>
                </c:pt>
                <c:pt idx="1174">
                  <c:v>0.637966602113331</c:v>
                </c:pt>
                <c:pt idx="1175">
                  <c:v>0.637966602113331</c:v>
                </c:pt>
                <c:pt idx="1176">
                  <c:v>0.631135783285281</c:v>
                </c:pt>
                <c:pt idx="1177">
                  <c:v>0.631135783285281</c:v>
                </c:pt>
                <c:pt idx="1178">
                  <c:v>0.631135783285281</c:v>
                </c:pt>
                <c:pt idx="1179">
                  <c:v>0.637966602113331</c:v>
                </c:pt>
                <c:pt idx="1180">
                  <c:v>0.637966602113331</c:v>
                </c:pt>
                <c:pt idx="1181">
                  <c:v>0.631135783285281</c:v>
                </c:pt>
                <c:pt idx="1182">
                  <c:v>0.637966602113331</c:v>
                </c:pt>
                <c:pt idx="1183">
                  <c:v>0.637966602113331</c:v>
                </c:pt>
                <c:pt idx="1184">
                  <c:v>0.637966602113331</c:v>
                </c:pt>
                <c:pt idx="1185">
                  <c:v>0.631135783285281</c:v>
                </c:pt>
                <c:pt idx="1186">
                  <c:v>0.631135783285281</c:v>
                </c:pt>
                <c:pt idx="1187">
                  <c:v>0.637966602113331</c:v>
                </c:pt>
                <c:pt idx="1188">
                  <c:v>0.637966602113331</c:v>
                </c:pt>
                <c:pt idx="1189">
                  <c:v>0.644797420941381</c:v>
                </c:pt>
                <c:pt idx="1190">
                  <c:v>0.637966602113331</c:v>
                </c:pt>
                <c:pt idx="1191">
                  <c:v>0.644797420941381</c:v>
                </c:pt>
                <c:pt idx="1192">
                  <c:v>0.637966602113331</c:v>
                </c:pt>
                <c:pt idx="1193">
                  <c:v>0.637966602113331</c:v>
                </c:pt>
                <c:pt idx="1194">
                  <c:v>0.637966602113331</c:v>
                </c:pt>
                <c:pt idx="1195">
                  <c:v>0.637966602113331</c:v>
                </c:pt>
                <c:pt idx="1196">
                  <c:v>0.637966602113331</c:v>
                </c:pt>
                <c:pt idx="1197">
                  <c:v>0.631135783285281</c:v>
                </c:pt>
                <c:pt idx="1198">
                  <c:v>0.644797420941381</c:v>
                </c:pt>
                <c:pt idx="1199">
                  <c:v>0.637966602113331</c:v>
                </c:pt>
                <c:pt idx="1200">
                  <c:v>0.637966602113331</c:v>
                </c:pt>
                <c:pt idx="1201">
                  <c:v>0.637966602113331</c:v>
                </c:pt>
                <c:pt idx="1202">
                  <c:v>0.637966602113331</c:v>
                </c:pt>
                <c:pt idx="1203">
                  <c:v>0.637966602113331</c:v>
                </c:pt>
                <c:pt idx="1204">
                  <c:v>0.637966602113331</c:v>
                </c:pt>
                <c:pt idx="1205">
                  <c:v>0.644797420941381</c:v>
                </c:pt>
                <c:pt idx="1206">
                  <c:v>0.637966602113331</c:v>
                </c:pt>
                <c:pt idx="1207">
                  <c:v>0.637966602113331</c:v>
                </c:pt>
                <c:pt idx="1208">
                  <c:v>0.631135783285281</c:v>
                </c:pt>
                <c:pt idx="1209">
                  <c:v>0.637966602113331</c:v>
                </c:pt>
                <c:pt idx="1210">
                  <c:v>0.644797420941381</c:v>
                </c:pt>
                <c:pt idx="1211">
                  <c:v>0.637966602113331</c:v>
                </c:pt>
                <c:pt idx="1212">
                  <c:v>0.644797420941381</c:v>
                </c:pt>
                <c:pt idx="1213">
                  <c:v>0.637966602113331</c:v>
                </c:pt>
                <c:pt idx="1214">
                  <c:v>0.631135783285281</c:v>
                </c:pt>
                <c:pt idx="1215">
                  <c:v>0.631135783285281</c:v>
                </c:pt>
                <c:pt idx="1216">
                  <c:v>0.637966602113331</c:v>
                </c:pt>
                <c:pt idx="1217">
                  <c:v>0.637966602113331</c:v>
                </c:pt>
                <c:pt idx="1218">
                  <c:v>0.644797420941381</c:v>
                </c:pt>
                <c:pt idx="1219">
                  <c:v>0.637966602113331</c:v>
                </c:pt>
                <c:pt idx="1220">
                  <c:v>0.631135783285281</c:v>
                </c:pt>
                <c:pt idx="1221">
                  <c:v>0.637966602113331</c:v>
                </c:pt>
                <c:pt idx="1222">
                  <c:v>0.637966602113331</c:v>
                </c:pt>
                <c:pt idx="1223">
                  <c:v>0.637966602113331</c:v>
                </c:pt>
                <c:pt idx="1224">
                  <c:v>0.644797420941381</c:v>
                </c:pt>
                <c:pt idx="1225">
                  <c:v>0.631135783285281</c:v>
                </c:pt>
                <c:pt idx="1226">
                  <c:v>0.637966602113331</c:v>
                </c:pt>
                <c:pt idx="1227">
                  <c:v>0.637966602113331</c:v>
                </c:pt>
                <c:pt idx="1228">
                  <c:v>0.644797420941381</c:v>
                </c:pt>
                <c:pt idx="1229">
                  <c:v>0.637966602113331</c:v>
                </c:pt>
                <c:pt idx="1230">
                  <c:v>0.637966602113331</c:v>
                </c:pt>
                <c:pt idx="1231">
                  <c:v>0.631135783285281</c:v>
                </c:pt>
                <c:pt idx="1232">
                  <c:v>0.637966602113331</c:v>
                </c:pt>
                <c:pt idx="1233">
                  <c:v>0.637966602113331</c:v>
                </c:pt>
                <c:pt idx="1234">
                  <c:v>0.637966602113331</c:v>
                </c:pt>
                <c:pt idx="1235">
                  <c:v>0.644797420941381</c:v>
                </c:pt>
                <c:pt idx="1236">
                  <c:v>0.644797420941381</c:v>
                </c:pt>
                <c:pt idx="1237">
                  <c:v>0.644797420941381</c:v>
                </c:pt>
                <c:pt idx="1238">
                  <c:v>0.637966602113331</c:v>
                </c:pt>
                <c:pt idx="1239">
                  <c:v>0.637966602113331</c:v>
                </c:pt>
                <c:pt idx="1240">
                  <c:v>0.637966602113331</c:v>
                </c:pt>
                <c:pt idx="1241">
                  <c:v>0.637966602113331</c:v>
                </c:pt>
                <c:pt idx="1242">
                  <c:v>0.637966602113331</c:v>
                </c:pt>
                <c:pt idx="1243">
                  <c:v>0.637966602113331</c:v>
                </c:pt>
                <c:pt idx="1244">
                  <c:v>0.637966602113331</c:v>
                </c:pt>
                <c:pt idx="1245">
                  <c:v>0.637966602113331</c:v>
                </c:pt>
                <c:pt idx="1246">
                  <c:v>0.631135783285281</c:v>
                </c:pt>
                <c:pt idx="1247">
                  <c:v>0.631135783285281</c:v>
                </c:pt>
                <c:pt idx="1248">
                  <c:v>0.62430496445723</c:v>
                </c:pt>
                <c:pt idx="1249">
                  <c:v>0.631135783285281</c:v>
                </c:pt>
                <c:pt idx="1250">
                  <c:v>0.637966602113331</c:v>
                </c:pt>
                <c:pt idx="1251">
                  <c:v>0.631135783285281</c:v>
                </c:pt>
                <c:pt idx="1252">
                  <c:v>0.631135783285281</c:v>
                </c:pt>
                <c:pt idx="1253">
                  <c:v>0.62430496445723</c:v>
                </c:pt>
                <c:pt idx="1254">
                  <c:v>0.631135783285281</c:v>
                </c:pt>
                <c:pt idx="1255">
                  <c:v>0.62430496445723</c:v>
                </c:pt>
                <c:pt idx="1256">
                  <c:v>0.631135783285281</c:v>
                </c:pt>
                <c:pt idx="1257">
                  <c:v>0.631135783285281</c:v>
                </c:pt>
                <c:pt idx="1258">
                  <c:v>0.631135783285281</c:v>
                </c:pt>
                <c:pt idx="1259">
                  <c:v>0.631135783285281</c:v>
                </c:pt>
                <c:pt idx="1260">
                  <c:v>0.62430496445723</c:v>
                </c:pt>
                <c:pt idx="1261">
                  <c:v>0.631135783285281</c:v>
                </c:pt>
                <c:pt idx="1262">
                  <c:v>0.631135783285281</c:v>
                </c:pt>
                <c:pt idx="1263">
                  <c:v>0.631135783285281</c:v>
                </c:pt>
                <c:pt idx="1264">
                  <c:v>0.62430496445723</c:v>
                </c:pt>
                <c:pt idx="1265">
                  <c:v>0.62430496445723</c:v>
                </c:pt>
                <c:pt idx="1266">
                  <c:v>0.62430496445723</c:v>
                </c:pt>
                <c:pt idx="1267">
                  <c:v>0.62430496445723</c:v>
                </c:pt>
                <c:pt idx="1268">
                  <c:v>0.62430496445723</c:v>
                </c:pt>
                <c:pt idx="1269">
                  <c:v>0.631135783285281</c:v>
                </c:pt>
                <c:pt idx="1270">
                  <c:v>0.631135783285281</c:v>
                </c:pt>
                <c:pt idx="1271">
                  <c:v>0.62430496445723</c:v>
                </c:pt>
                <c:pt idx="1272">
                  <c:v>0.62430496445723</c:v>
                </c:pt>
                <c:pt idx="1273">
                  <c:v>0.62430496445723</c:v>
                </c:pt>
                <c:pt idx="1274">
                  <c:v>0.62430496445723</c:v>
                </c:pt>
                <c:pt idx="1275">
                  <c:v>0.62430496445723</c:v>
                </c:pt>
                <c:pt idx="1276">
                  <c:v>0.62430496445723</c:v>
                </c:pt>
                <c:pt idx="1277">
                  <c:v>0.61747414562918</c:v>
                </c:pt>
                <c:pt idx="1278">
                  <c:v>0.61747414562918</c:v>
                </c:pt>
                <c:pt idx="1279">
                  <c:v>0.61747414562918</c:v>
                </c:pt>
                <c:pt idx="1280">
                  <c:v>0.61064332680113</c:v>
                </c:pt>
                <c:pt idx="1281">
                  <c:v>0.61747414562918</c:v>
                </c:pt>
                <c:pt idx="1282">
                  <c:v>0.61747414562918</c:v>
                </c:pt>
                <c:pt idx="1283">
                  <c:v>0.61747414562918</c:v>
                </c:pt>
                <c:pt idx="1284">
                  <c:v>0.61747414562918</c:v>
                </c:pt>
                <c:pt idx="1285">
                  <c:v>0.61064332680113</c:v>
                </c:pt>
                <c:pt idx="1286">
                  <c:v>0.61747414562918</c:v>
                </c:pt>
                <c:pt idx="1287">
                  <c:v>0.61064332680113</c:v>
                </c:pt>
                <c:pt idx="1288">
                  <c:v>0.61747414562918</c:v>
                </c:pt>
                <c:pt idx="1289">
                  <c:v>0.603812507973079</c:v>
                </c:pt>
                <c:pt idx="1290">
                  <c:v>0.62430496445723</c:v>
                </c:pt>
                <c:pt idx="1291">
                  <c:v>0.61064332680113</c:v>
                </c:pt>
                <c:pt idx="1292">
                  <c:v>0.61064332680113</c:v>
                </c:pt>
                <c:pt idx="1293">
                  <c:v>0.603812507973079</c:v>
                </c:pt>
                <c:pt idx="1294">
                  <c:v>0.603812507973079</c:v>
                </c:pt>
                <c:pt idx="1295">
                  <c:v>0.61064332680113</c:v>
                </c:pt>
                <c:pt idx="1296">
                  <c:v>0.603812507973079</c:v>
                </c:pt>
                <c:pt idx="1297">
                  <c:v>0.603812507973079</c:v>
                </c:pt>
                <c:pt idx="1298">
                  <c:v>0.61064332680113</c:v>
                </c:pt>
                <c:pt idx="1299">
                  <c:v>0.603812507973079</c:v>
                </c:pt>
                <c:pt idx="1300">
                  <c:v>0.596981689145029</c:v>
                </c:pt>
                <c:pt idx="1301">
                  <c:v>0.596981689145029</c:v>
                </c:pt>
                <c:pt idx="1302">
                  <c:v>0.590150870316979</c:v>
                </c:pt>
                <c:pt idx="1303">
                  <c:v>0.596981689145029</c:v>
                </c:pt>
                <c:pt idx="1304">
                  <c:v>0.596981689145029</c:v>
                </c:pt>
                <c:pt idx="1305">
                  <c:v>0.596981689145029</c:v>
                </c:pt>
                <c:pt idx="1306">
                  <c:v>0.596981689145029</c:v>
                </c:pt>
                <c:pt idx="1307">
                  <c:v>0.596981689145029</c:v>
                </c:pt>
                <c:pt idx="1308">
                  <c:v>0.596981689145029</c:v>
                </c:pt>
                <c:pt idx="1309">
                  <c:v>0.590150870316979</c:v>
                </c:pt>
                <c:pt idx="1310">
                  <c:v>0.603812507973079</c:v>
                </c:pt>
                <c:pt idx="1311">
                  <c:v>0.596981689145029</c:v>
                </c:pt>
                <c:pt idx="1312">
                  <c:v>0.603812507973079</c:v>
                </c:pt>
                <c:pt idx="1313">
                  <c:v>0.603812507973079</c:v>
                </c:pt>
                <c:pt idx="1314">
                  <c:v>0.596981689145029</c:v>
                </c:pt>
                <c:pt idx="1315">
                  <c:v>0.596981689145029</c:v>
                </c:pt>
                <c:pt idx="1316">
                  <c:v>0.590150870316979</c:v>
                </c:pt>
                <c:pt idx="1317">
                  <c:v>0.590150870316979</c:v>
                </c:pt>
                <c:pt idx="1318">
                  <c:v>0.590150870316979</c:v>
                </c:pt>
                <c:pt idx="1319">
                  <c:v>0.583320051488928</c:v>
                </c:pt>
                <c:pt idx="1320">
                  <c:v>0.590150870316979</c:v>
                </c:pt>
                <c:pt idx="1321">
                  <c:v>0.590150870316979</c:v>
                </c:pt>
                <c:pt idx="1322">
                  <c:v>0.590150870316979</c:v>
                </c:pt>
                <c:pt idx="1323">
                  <c:v>0.590150870316979</c:v>
                </c:pt>
                <c:pt idx="1324">
                  <c:v>0.583320051488928</c:v>
                </c:pt>
                <c:pt idx="1325">
                  <c:v>0.583320051488928</c:v>
                </c:pt>
                <c:pt idx="1326">
                  <c:v>0.590150870316979</c:v>
                </c:pt>
                <c:pt idx="1327">
                  <c:v>0.590150870316979</c:v>
                </c:pt>
                <c:pt idx="1328">
                  <c:v>0.590150870316979</c:v>
                </c:pt>
                <c:pt idx="1329">
                  <c:v>0.590150870316979</c:v>
                </c:pt>
                <c:pt idx="1330">
                  <c:v>0.583320051488928</c:v>
                </c:pt>
                <c:pt idx="1331">
                  <c:v>0.583320051488928</c:v>
                </c:pt>
                <c:pt idx="1332">
                  <c:v>0.583320051488928</c:v>
                </c:pt>
                <c:pt idx="1333">
                  <c:v>0.590150870316979</c:v>
                </c:pt>
                <c:pt idx="1334">
                  <c:v>0.590150870316979</c:v>
                </c:pt>
                <c:pt idx="1335">
                  <c:v>0.583320051488928</c:v>
                </c:pt>
                <c:pt idx="1336">
                  <c:v>0.569658413832827</c:v>
                </c:pt>
                <c:pt idx="1337">
                  <c:v>0.583320051488928</c:v>
                </c:pt>
                <c:pt idx="1338">
                  <c:v>0.583320051488928</c:v>
                </c:pt>
                <c:pt idx="1339">
                  <c:v>0.583320051488928</c:v>
                </c:pt>
                <c:pt idx="1340">
                  <c:v>0.576489232660878</c:v>
                </c:pt>
                <c:pt idx="1341">
                  <c:v>0.583320051488928</c:v>
                </c:pt>
                <c:pt idx="1342">
                  <c:v>0.576489232660878</c:v>
                </c:pt>
                <c:pt idx="1343">
                  <c:v>0.576489232660878</c:v>
                </c:pt>
                <c:pt idx="1344">
                  <c:v>0.576489232660878</c:v>
                </c:pt>
                <c:pt idx="1345">
                  <c:v>0.569658413832827</c:v>
                </c:pt>
                <c:pt idx="1346">
                  <c:v>0.562827595004777</c:v>
                </c:pt>
                <c:pt idx="1347">
                  <c:v>0.562827595004777</c:v>
                </c:pt>
                <c:pt idx="1348">
                  <c:v>0.562827595004777</c:v>
                </c:pt>
                <c:pt idx="1349">
                  <c:v>0.569658413832827</c:v>
                </c:pt>
                <c:pt idx="1350">
                  <c:v>0.562827595004777</c:v>
                </c:pt>
                <c:pt idx="1351">
                  <c:v>0.562827595004777</c:v>
                </c:pt>
                <c:pt idx="1352">
                  <c:v>0.562827595004777</c:v>
                </c:pt>
                <c:pt idx="1353">
                  <c:v>0.569658413832827</c:v>
                </c:pt>
                <c:pt idx="1354">
                  <c:v>0.576489232660878</c:v>
                </c:pt>
                <c:pt idx="1355">
                  <c:v>0.569658413832827</c:v>
                </c:pt>
                <c:pt idx="1356">
                  <c:v>0.562827595004777</c:v>
                </c:pt>
                <c:pt idx="1357">
                  <c:v>0.562827595004777</c:v>
                </c:pt>
                <c:pt idx="1358">
                  <c:v>0.569658413832827</c:v>
                </c:pt>
                <c:pt idx="1359">
                  <c:v>0.562827595004777</c:v>
                </c:pt>
                <c:pt idx="1360">
                  <c:v>0.562827595004777</c:v>
                </c:pt>
                <c:pt idx="1361">
                  <c:v>0.555996776176727</c:v>
                </c:pt>
                <c:pt idx="1362">
                  <c:v>0.555996776176727</c:v>
                </c:pt>
                <c:pt idx="1363">
                  <c:v>0.549165957348676</c:v>
                </c:pt>
                <c:pt idx="1364">
                  <c:v>0.555996776176727</c:v>
                </c:pt>
                <c:pt idx="1365">
                  <c:v>0.555996776176727</c:v>
                </c:pt>
                <c:pt idx="1366">
                  <c:v>0.555996776176727</c:v>
                </c:pt>
                <c:pt idx="1367">
                  <c:v>0.562827595004777</c:v>
                </c:pt>
                <c:pt idx="1368">
                  <c:v>0.555996776176727</c:v>
                </c:pt>
                <c:pt idx="1369">
                  <c:v>0.549165957348676</c:v>
                </c:pt>
                <c:pt idx="1370">
                  <c:v>0.549165957348676</c:v>
                </c:pt>
                <c:pt idx="1371">
                  <c:v>0.555996776176727</c:v>
                </c:pt>
                <c:pt idx="1372">
                  <c:v>0.555996776176727</c:v>
                </c:pt>
                <c:pt idx="1373">
                  <c:v>0.555996776176727</c:v>
                </c:pt>
                <c:pt idx="1374">
                  <c:v>0.549165957348676</c:v>
                </c:pt>
                <c:pt idx="1375">
                  <c:v>0.549165957348676</c:v>
                </c:pt>
                <c:pt idx="1376">
                  <c:v>0.542335138520626</c:v>
                </c:pt>
                <c:pt idx="1377">
                  <c:v>0.542335138520626</c:v>
                </c:pt>
                <c:pt idx="1378">
                  <c:v>0.549165957348676</c:v>
                </c:pt>
                <c:pt idx="1379">
                  <c:v>0.549165957348676</c:v>
                </c:pt>
                <c:pt idx="1380">
                  <c:v>0.542335138520626</c:v>
                </c:pt>
                <c:pt idx="1381">
                  <c:v>0.535504319692576</c:v>
                </c:pt>
                <c:pt idx="1382">
                  <c:v>0.542335138520626</c:v>
                </c:pt>
                <c:pt idx="1383">
                  <c:v>0.542335138520626</c:v>
                </c:pt>
                <c:pt idx="1384">
                  <c:v>0.542335138520626</c:v>
                </c:pt>
                <c:pt idx="1385">
                  <c:v>0.535504319692576</c:v>
                </c:pt>
                <c:pt idx="1386">
                  <c:v>0.535504319692576</c:v>
                </c:pt>
                <c:pt idx="1387">
                  <c:v>0.542335138520626</c:v>
                </c:pt>
                <c:pt idx="1388">
                  <c:v>0.549165957348676</c:v>
                </c:pt>
                <c:pt idx="1389">
                  <c:v>0.542335138520626</c:v>
                </c:pt>
                <c:pt idx="1390">
                  <c:v>0.535504319692576</c:v>
                </c:pt>
                <c:pt idx="1391">
                  <c:v>0.528673500864525</c:v>
                </c:pt>
                <c:pt idx="1392">
                  <c:v>0.521842682036475</c:v>
                </c:pt>
                <c:pt idx="1393">
                  <c:v>0.521842682036475</c:v>
                </c:pt>
                <c:pt idx="1394">
                  <c:v>0.521842682036475</c:v>
                </c:pt>
                <c:pt idx="1395">
                  <c:v>0.521842682036475</c:v>
                </c:pt>
                <c:pt idx="1396">
                  <c:v>0.528673500864525</c:v>
                </c:pt>
                <c:pt idx="1397">
                  <c:v>0.528673500864525</c:v>
                </c:pt>
                <c:pt idx="1398">
                  <c:v>0.528673500864525</c:v>
                </c:pt>
                <c:pt idx="1399">
                  <c:v>0.521842682036475</c:v>
                </c:pt>
                <c:pt idx="1400">
                  <c:v>0.528673500864525</c:v>
                </c:pt>
                <c:pt idx="1401">
                  <c:v>0.521842682036475</c:v>
                </c:pt>
                <c:pt idx="1402">
                  <c:v>0.535504319692576</c:v>
                </c:pt>
                <c:pt idx="1403">
                  <c:v>0.521842682036475</c:v>
                </c:pt>
                <c:pt idx="1404">
                  <c:v>0.515011863208425</c:v>
                </c:pt>
                <c:pt idx="1405">
                  <c:v>0.501350225552324</c:v>
                </c:pt>
                <c:pt idx="1406">
                  <c:v>0.501350225552324</c:v>
                </c:pt>
                <c:pt idx="1407">
                  <c:v>0.515011863208425</c:v>
                </c:pt>
                <c:pt idx="1408">
                  <c:v>0.515011863208425</c:v>
                </c:pt>
                <c:pt idx="1409">
                  <c:v>0.508181044380374</c:v>
                </c:pt>
                <c:pt idx="1410">
                  <c:v>0.501350225552324</c:v>
                </c:pt>
                <c:pt idx="1411">
                  <c:v>0.508181044380374</c:v>
                </c:pt>
                <c:pt idx="1412">
                  <c:v>0.508181044380374</c:v>
                </c:pt>
                <c:pt idx="1413">
                  <c:v>0.508181044380374</c:v>
                </c:pt>
                <c:pt idx="1414">
                  <c:v>0.515011863208425</c:v>
                </c:pt>
                <c:pt idx="1415">
                  <c:v>0.515011863208425</c:v>
                </c:pt>
                <c:pt idx="1416">
                  <c:v>0.508181044380374</c:v>
                </c:pt>
                <c:pt idx="1417">
                  <c:v>0.508181044380374</c:v>
                </c:pt>
                <c:pt idx="1418">
                  <c:v>0.508181044380374</c:v>
                </c:pt>
                <c:pt idx="1419">
                  <c:v>0.508181044380374</c:v>
                </c:pt>
                <c:pt idx="1420">
                  <c:v>0.508181044380374</c:v>
                </c:pt>
                <c:pt idx="1421">
                  <c:v>0.501350225552324</c:v>
                </c:pt>
                <c:pt idx="1422">
                  <c:v>0.494519406724273</c:v>
                </c:pt>
                <c:pt idx="1423">
                  <c:v>0.487688587896223</c:v>
                </c:pt>
                <c:pt idx="1424">
                  <c:v>0.494519406724273</c:v>
                </c:pt>
                <c:pt idx="1425">
                  <c:v>0.501350225552324</c:v>
                </c:pt>
                <c:pt idx="1426">
                  <c:v>0.501350225552324</c:v>
                </c:pt>
                <c:pt idx="1427">
                  <c:v>0.487688587896223</c:v>
                </c:pt>
                <c:pt idx="1428">
                  <c:v>0.487688587896223</c:v>
                </c:pt>
                <c:pt idx="1429">
                  <c:v>0.494519406724273</c:v>
                </c:pt>
                <c:pt idx="1430">
                  <c:v>0.494519406724273</c:v>
                </c:pt>
                <c:pt idx="1431">
                  <c:v>0.487688587896223</c:v>
                </c:pt>
                <c:pt idx="1432">
                  <c:v>0.494519406724273</c:v>
                </c:pt>
                <c:pt idx="1433">
                  <c:v>0.487688587896223</c:v>
                </c:pt>
                <c:pt idx="1434">
                  <c:v>0.487688587896223</c:v>
                </c:pt>
                <c:pt idx="1435">
                  <c:v>0.480857769068173</c:v>
                </c:pt>
                <c:pt idx="1436">
                  <c:v>0.487688587896223</c:v>
                </c:pt>
                <c:pt idx="1437">
                  <c:v>0.487688587896223</c:v>
                </c:pt>
                <c:pt idx="1438">
                  <c:v>0.494519406724273</c:v>
                </c:pt>
                <c:pt idx="1439">
                  <c:v>0.480857769068173</c:v>
                </c:pt>
                <c:pt idx="1440">
                  <c:v>0.480857769068173</c:v>
                </c:pt>
                <c:pt idx="1441">
                  <c:v>0.487688587896223</c:v>
                </c:pt>
                <c:pt idx="1442">
                  <c:v>0.487688587896223</c:v>
                </c:pt>
                <c:pt idx="1443">
                  <c:v>0.494519406724273</c:v>
                </c:pt>
                <c:pt idx="1444">
                  <c:v>0.487688587896223</c:v>
                </c:pt>
                <c:pt idx="1445">
                  <c:v>0.480857769068173</c:v>
                </c:pt>
                <c:pt idx="1446">
                  <c:v>0.480857769068173</c:v>
                </c:pt>
                <c:pt idx="1447">
                  <c:v>0.487688587896223</c:v>
                </c:pt>
                <c:pt idx="1448">
                  <c:v>0.480857769068173</c:v>
                </c:pt>
                <c:pt idx="1449">
                  <c:v>0.487688587896223</c:v>
                </c:pt>
                <c:pt idx="1450">
                  <c:v>0.480857769068173</c:v>
                </c:pt>
                <c:pt idx="1451">
                  <c:v>0.474026950240122</c:v>
                </c:pt>
                <c:pt idx="1452">
                  <c:v>0.474026950240122</c:v>
                </c:pt>
                <c:pt idx="1453">
                  <c:v>0.474026950240122</c:v>
                </c:pt>
                <c:pt idx="1454">
                  <c:v>0.474026950240122</c:v>
                </c:pt>
                <c:pt idx="1455">
                  <c:v>0.480857769068173</c:v>
                </c:pt>
                <c:pt idx="1456">
                  <c:v>0.480857769068173</c:v>
                </c:pt>
                <c:pt idx="1457">
                  <c:v>0.487688587896223</c:v>
                </c:pt>
                <c:pt idx="1458">
                  <c:v>0.487688587896223</c:v>
                </c:pt>
                <c:pt idx="1459">
                  <c:v>0.480857769068173</c:v>
                </c:pt>
                <c:pt idx="1460">
                  <c:v>0.487688587896223</c:v>
                </c:pt>
                <c:pt idx="1461">
                  <c:v>0.480857769068173</c:v>
                </c:pt>
                <c:pt idx="1462">
                  <c:v>0.480857769068173</c:v>
                </c:pt>
                <c:pt idx="1463">
                  <c:v>0.480857769068173</c:v>
                </c:pt>
                <c:pt idx="1464">
                  <c:v>0.474026950240122</c:v>
                </c:pt>
                <c:pt idx="1465">
                  <c:v>0.467196131412072</c:v>
                </c:pt>
                <c:pt idx="1466">
                  <c:v>0.467196131412072</c:v>
                </c:pt>
                <c:pt idx="1467">
                  <c:v>0.474026950240122</c:v>
                </c:pt>
                <c:pt idx="1468">
                  <c:v>0.474026950240122</c:v>
                </c:pt>
                <c:pt idx="1469">
                  <c:v>0.474026950240122</c:v>
                </c:pt>
                <c:pt idx="1470">
                  <c:v>0.467196131412072</c:v>
                </c:pt>
                <c:pt idx="1471">
                  <c:v>0.474026950240122</c:v>
                </c:pt>
                <c:pt idx="1472">
                  <c:v>0.467196131412072</c:v>
                </c:pt>
                <c:pt idx="1473">
                  <c:v>0.460365312584022</c:v>
                </c:pt>
                <c:pt idx="1474">
                  <c:v>0.467196131412072</c:v>
                </c:pt>
                <c:pt idx="1475">
                  <c:v>0.474026950240122</c:v>
                </c:pt>
                <c:pt idx="1476">
                  <c:v>0.467196131412072</c:v>
                </c:pt>
                <c:pt idx="1477">
                  <c:v>0.474026950240122</c:v>
                </c:pt>
                <c:pt idx="1478">
                  <c:v>0.474026950240122</c:v>
                </c:pt>
                <c:pt idx="1479">
                  <c:v>0.467196131412072</c:v>
                </c:pt>
                <c:pt idx="1480">
                  <c:v>0.467196131412072</c:v>
                </c:pt>
                <c:pt idx="1481">
                  <c:v>0.467196131412072</c:v>
                </c:pt>
                <c:pt idx="1482">
                  <c:v>0.474026950240122</c:v>
                </c:pt>
                <c:pt idx="1483">
                  <c:v>0.467196131412072</c:v>
                </c:pt>
                <c:pt idx="1484">
                  <c:v>0.467196131412072</c:v>
                </c:pt>
                <c:pt idx="1485">
                  <c:v>0.467196131412072</c:v>
                </c:pt>
                <c:pt idx="1486">
                  <c:v>0.467196131412072</c:v>
                </c:pt>
                <c:pt idx="1487">
                  <c:v>0.467196131412072</c:v>
                </c:pt>
                <c:pt idx="1488">
                  <c:v>0.467196131412072</c:v>
                </c:pt>
                <c:pt idx="1489">
                  <c:v>0.467196131412072</c:v>
                </c:pt>
                <c:pt idx="1490">
                  <c:v>0.467196131412072</c:v>
                </c:pt>
                <c:pt idx="1491">
                  <c:v>0.467196131412072</c:v>
                </c:pt>
                <c:pt idx="1492">
                  <c:v>0.467196131412072</c:v>
                </c:pt>
                <c:pt idx="1493">
                  <c:v>0.467196131412072</c:v>
                </c:pt>
                <c:pt idx="1494">
                  <c:v>0.453534493755971</c:v>
                </c:pt>
                <c:pt idx="1495">
                  <c:v>0.460365312584022</c:v>
                </c:pt>
                <c:pt idx="1496">
                  <c:v>0.460365312584022</c:v>
                </c:pt>
                <c:pt idx="1497">
                  <c:v>0.460365312584022</c:v>
                </c:pt>
                <c:pt idx="1498">
                  <c:v>0.460365312584022</c:v>
                </c:pt>
                <c:pt idx="1499">
                  <c:v>0.460365312584022</c:v>
                </c:pt>
                <c:pt idx="1500">
                  <c:v>0.460365312584022</c:v>
                </c:pt>
                <c:pt idx="1501">
                  <c:v>0.467196131412072</c:v>
                </c:pt>
                <c:pt idx="1502">
                  <c:v>0.460365312584022</c:v>
                </c:pt>
                <c:pt idx="1503">
                  <c:v>0.460365312584022</c:v>
                </c:pt>
                <c:pt idx="1504">
                  <c:v>0.460365312584022</c:v>
                </c:pt>
                <c:pt idx="1505">
                  <c:v>0.460365312584022</c:v>
                </c:pt>
                <c:pt idx="1506">
                  <c:v>0.460365312584022</c:v>
                </c:pt>
                <c:pt idx="1507">
                  <c:v>0.467196131412072</c:v>
                </c:pt>
                <c:pt idx="1508">
                  <c:v>0.460365312584022</c:v>
                </c:pt>
                <c:pt idx="1509">
                  <c:v>0.453534493755971</c:v>
                </c:pt>
                <c:pt idx="1510">
                  <c:v>0.460365312584022</c:v>
                </c:pt>
                <c:pt idx="1511">
                  <c:v>0.460365312584022</c:v>
                </c:pt>
                <c:pt idx="1512">
                  <c:v>0.460365312584022</c:v>
                </c:pt>
                <c:pt idx="1513">
                  <c:v>0.460365312584022</c:v>
                </c:pt>
                <c:pt idx="1514">
                  <c:v>0.460365312584022</c:v>
                </c:pt>
                <c:pt idx="1515">
                  <c:v>0.453534493755971</c:v>
                </c:pt>
                <c:pt idx="1516">
                  <c:v>0.453534493755971</c:v>
                </c:pt>
                <c:pt idx="1517">
                  <c:v>0.460365312584022</c:v>
                </c:pt>
                <c:pt idx="1518">
                  <c:v>0.460365312584022</c:v>
                </c:pt>
                <c:pt idx="1519">
                  <c:v>0.460365312584022</c:v>
                </c:pt>
                <c:pt idx="1520">
                  <c:v>0.460365312584022</c:v>
                </c:pt>
                <c:pt idx="1521">
                  <c:v>0.453534493755971</c:v>
                </c:pt>
                <c:pt idx="1522">
                  <c:v>0.460365312584022</c:v>
                </c:pt>
                <c:pt idx="1523">
                  <c:v>0.460365312584022</c:v>
                </c:pt>
                <c:pt idx="1524">
                  <c:v>0.460365312584022</c:v>
                </c:pt>
                <c:pt idx="1525">
                  <c:v>0.453534493755971</c:v>
                </c:pt>
                <c:pt idx="1526">
                  <c:v>0.453534493755971</c:v>
                </c:pt>
                <c:pt idx="1527">
                  <c:v>0.453534493755971</c:v>
                </c:pt>
                <c:pt idx="1528">
                  <c:v>0.453534493755971</c:v>
                </c:pt>
                <c:pt idx="1529">
                  <c:v>0.460365312584022</c:v>
                </c:pt>
                <c:pt idx="1530">
                  <c:v>0.460365312584022</c:v>
                </c:pt>
                <c:pt idx="1531">
                  <c:v>0.453534493755971</c:v>
                </c:pt>
                <c:pt idx="1532">
                  <c:v>0.453534493755971</c:v>
                </c:pt>
                <c:pt idx="1533">
                  <c:v>0.453534493755971</c:v>
                </c:pt>
                <c:pt idx="1534">
                  <c:v>0.453534493755971</c:v>
                </c:pt>
                <c:pt idx="1535">
                  <c:v>0.453534493755971</c:v>
                </c:pt>
                <c:pt idx="1536">
                  <c:v>0.453534493755971</c:v>
                </c:pt>
                <c:pt idx="1537">
                  <c:v>0.453534493755971</c:v>
                </c:pt>
                <c:pt idx="1538">
                  <c:v>0.446703674927921</c:v>
                </c:pt>
                <c:pt idx="1539">
                  <c:v>0.453534493755971</c:v>
                </c:pt>
                <c:pt idx="1540">
                  <c:v>0.460365312584022</c:v>
                </c:pt>
                <c:pt idx="1541">
                  <c:v>0.453534493755971</c:v>
                </c:pt>
                <c:pt idx="1542">
                  <c:v>0.446703674927921</c:v>
                </c:pt>
                <c:pt idx="1543">
                  <c:v>0.446703674927921</c:v>
                </c:pt>
                <c:pt idx="1544">
                  <c:v>0.446703674927921</c:v>
                </c:pt>
                <c:pt idx="1545">
                  <c:v>0.453534493755971</c:v>
                </c:pt>
                <c:pt idx="1546">
                  <c:v>0.453534493755971</c:v>
                </c:pt>
                <c:pt idx="1547">
                  <c:v>0.453534493755971</c:v>
                </c:pt>
                <c:pt idx="1548">
                  <c:v>0.460365312584022</c:v>
                </c:pt>
                <c:pt idx="1549">
                  <c:v>0.460365312584022</c:v>
                </c:pt>
                <c:pt idx="1550">
                  <c:v>0.453534493755971</c:v>
                </c:pt>
                <c:pt idx="1551">
                  <c:v>0.460365312584022</c:v>
                </c:pt>
                <c:pt idx="1552">
                  <c:v>0.453534493755971</c:v>
                </c:pt>
                <c:pt idx="1553">
                  <c:v>0.446703674927921</c:v>
                </c:pt>
                <c:pt idx="1554">
                  <c:v>0.439872856099871</c:v>
                </c:pt>
                <c:pt idx="1555">
                  <c:v>0.446703674927921</c:v>
                </c:pt>
                <c:pt idx="1556">
                  <c:v>0.453534493755971</c:v>
                </c:pt>
                <c:pt idx="1557">
                  <c:v>0.460365312584022</c:v>
                </c:pt>
                <c:pt idx="1558">
                  <c:v>0.446703674927921</c:v>
                </c:pt>
                <c:pt idx="1559">
                  <c:v>0.446703674927921</c:v>
                </c:pt>
                <c:pt idx="1560">
                  <c:v>0.446703674927921</c:v>
                </c:pt>
                <c:pt idx="1561">
                  <c:v>0.446703674927921</c:v>
                </c:pt>
                <c:pt idx="1562">
                  <c:v>0.453534493755971</c:v>
                </c:pt>
                <c:pt idx="1563">
                  <c:v>0.453534493755971</c:v>
                </c:pt>
                <c:pt idx="1564">
                  <c:v>0.453534493755971</c:v>
                </c:pt>
                <c:pt idx="1565">
                  <c:v>0.453534493755971</c:v>
                </c:pt>
                <c:pt idx="1566">
                  <c:v>0.453534493755971</c:v>
                </c:pt>
                <c:pt idx="1567">
                  <c:v>0.453534493755971</c:v>
                </c:pt>
                <c:pt idx="1568">
                  <c:v>0.453534493755971</c:v>
                </c:pt>
                <c:pt idx="1569">
                  <c:v>0.453534493755971</c:v>
                </c:pt>
                <c:pt idx="1570">
                  <c:v>0.446703674927921</c:v>
                </c:pt>
                <c:pt idx="1571">
                  <c:v>0.453534493755971</c:v>
                </c:pt>
                <c:pt idx="1572">
                  <c:v>0.453534493755971</c:v>
                </c:pt>
                <c:pt idx="1573">
                  <c:v>0.453534493755971</c:v>
                </c:pt>
                <c:pt idx="1574">
                  <c:v>0.453534493755971</c:v>
                </c:pt>
                <c:pt idx="1575">
                  <c:v>0.453534493755971</c:v>
                </c:pt>
                <c:pt idx="1576">
                  <c:v>0.446703674927921</c:v>
                </c:pt>
                <c:pt idx="1577">
                  <c:v>0.453534493755971</c:v>
                </c:pt>
                <c:pt idx="1578">
                  <c:v>0.460365312584022</c:v>
                </c:pt>
                <c:pt idx="1579">
                  <c:v>0.453534493755971</c:v>
                </c:pt>
                <c:pt idx="1580">
                  <c:v>0.453534493755971</c:v>
                </c:pt>
                <c:pt idx="1581">
                  <c:v>0.446703674927921</c:v>
                </c:pt>
                <c:pt idx="1582">
                  <c:v>0.453534493755971</c:v>
                </c:pt>
                <c:pt idx="1583">
                  <c:v>0.460365312584022</c:v>
                </c:pt>
                <c:pt idx="1584">
                  <c:v>0.453534493755971</c:v>
                </c:pt>
                <c:pt idx="1585">
                  <c:v>0.453534493755971</c:v>
                </c:pt>
                <c:pt idx="1586">
                  <c:v>0.453534493755971</c:v>
                </c:pt>
                <c:pt idx="1587">
                  <c:v>0.453534493755971</c:v>
                </c:pt>
                <c:pt idx="1588">
                  <c:v>0.453534493755971</c:v>
                </c:pt>
                <c:pt idx="1589">
                  <c:v>0.460365312584022</c:v>
                </c:pt>
                <c:pt idx="1590">
                  <c:v>0.453534493755971</c:v>
                </c:pt>
                <c:pt idx="1591">
                  <c:v>0.453534493755971</c:v>
                </c:pt>
                <c:pt idx="1592">
                  <c:v>0.453534493755971</c:v>
                </c:pt>
                <c:pt idx="1593">
                  <c:v>0.453534493755971</c:v>
                </c:pt>
                <c:pt idx="1594">
                  <c:v>0.453534493755971</c:v>
                </c:pt>
                <c:pt idx="1595">
                  <c:v>0.453534493755971</c:v>
                </c:pt>
                <c:pt idx="1596">
                  <c:v>0.453534493755971</c:v>
                </c:pt>
                <c:pt idx="1597">
                  <c:v>0.453534493755971</c:v>
                </c:pt>
                <c:pt idx="1598">
                  <c:v>0.453534493755971</c:v>
                </c:pt>
                <c:pt idx="1599">
                  <c:v>0.460365312584022</c:v>
                </c:pt>
                <c:pt idx="1600">
                  <c:v>0.453534493755971</c:v>
                </c:pt>
                <c:pt idx="1601">
                  <c:v>0.474026950240122</c:v>
                </c:pt>
                <c:pt idx="1602">
                  <c:v>0.460365312584022</c:v>
                </c:pt>
                <c:pt idx="1603">
                  <c:v>0.460365312584022</c:v>
                </c:pt>
                <c:pt idx="1604">
                  <c:v>0.453534493755971</c:v>
                </c:pt>
                <c:pt idx="1605">
                  <c:v>0.453534493755971</c:v>
                </c:pt>
                <c:pt idx="1606">
                  <c:v>0.453534493755971</c:v>
                </c:pt>
                <c:pt idx="1607">
                  <c:v>0.453534493755971</c:v>
                </c:pt>
                <c:pt idx="1608">
                  <c:v>0.453534493755971</c:v>
                </c:pt>
                <c:pt idx="1609">
                  <c:v>0.460365312584022</c:v>
                </c:pt>
                <c:pt idx="1610">
                  <c:v>0.467196131412072</c:v>
                </c:pt>
                <c:pt idx="1611">
                  <c:v>0.467196131412072</c:v>
                </c:pt>
                <c:pt idx="1612">
                  <c:v>0.467196131412072</c:v>
                </c:pt>
                <c:pt idx="1613">
                  <c:v>0.453534493755971</c:v>
                </c:pt>
                <c:pt idx="1614">
                  <c:v>0.453534493755971</c:v>
                </c:pt>
                <c:pt idx="1615">
                  <c:v>0.460365312584022</c:v>
                </c:pt>
                <c:pt idx="1616">
                  <c:v>0.467196131412072</c:v>
                </c:pt>
                <c:pt idx="1617">
                  <c:v>0.460365312584022</c:v>
                </c:pt>
                <c:pt idx="1618">
                  <c:v>0.460365312584022</c:v>
                </c:pt>
                <c:pt idx="1619">
                  <c:v>0.460365312584022</c:v>
                </c:pt>
                <c:pt idx="1620">
                  <c:v>0.467196131412072</c:v>
                </c:pt>
                <c:pt idx="1621">
                  <c:v>0.460365312584022</c:v>
                </c:pt>
                <c:pt idx="1622">
                  <c:v>0.460365312584022</c:v>
                </c:pt>
                <c:pt idx="1623">
                  <c:v>0.453534493755971</c:v>
                </c:pt>
                <c:pt idx="1624">
                  <c:v>0.460365312584022</c:v>
                </c:pt>
                <c:pt idx="1625">
                  <c:v>0.467196131412072</c:v>
                </c:pt>
                <c:pt idx="1626">
                  <c:v>0.467196131412072</c:v>
                </c:pt>
                <c:pt idx="1627">
                  <c:v>0.460365312584022</c:v>
                </c:pt>
                <c:pt idx="1628">
                  <c:v>0.460365312584022</c:v>
                </c:pt>
                <c:pt idx="1629">
                  <c:v>0.460365312584022</c:v>
                </c:pt>
                <c:pt idx="1630">
                  <c:v>0.467196131412072</c:v>
                </c:pt>
                <c:pt idx="1631">
                  <c:v>0.474026950240122</c:v>
                </c:pt>
                <c:pt idx="1632">
                  <c:v>0.474026950240122</c:v>
                </c:pt>
                <c:pt idx="1633">
                  <c:v>0.474026950240122</c:v>
                </c:pt>
                <c:pt idx="1634">
                  <c:v>0.480857769068173</c:v>
                </c:pt>
                <c:pt idx="1635">
                  <c:v>0.467196131412072</c:v>
                </c:pt>
                <c:pt idx="1636">
                  <c:v>0.467196131412072</c:v>
                </c:pt>
                <c:pt idx="1637">
                  <c:v>0.467196131412072</c:v>
                </c:pt>
                <c:pt idx="1638">
                  <c:v>0.467196131412072</c:v>
                </c:pt>
                <c:pt idx="1639">
                  <c:v>0.474026950240122</c:v>
                </c:pt>
                <c:pt idx="1640">
                  <c:v>0.480857769068173</c:v>
                </c:pt>
                <c:pt idx="1641">
                  <c:v>0.480857769068173</c:v>
                </c:pt>
                <c:pt idx="1642">
                  <c:v>0.467196131412072</c:v>
                </c:pt>
                <c:pt idx="1643">
                  <c:v>0.467196131412072</c:v>
                </c:pt>
                <c:pt idx="1644">
                  <c:v>0.474026950240122</c:v>
                </c:pt>
                <c:pt idx="1645">
                  <c:v>0.487688587896223</c:v>
                </c:pt>
                <c:pt idx="1646">
                  <c:v>0.474026950240122</c:v>
                </c:pt>
                <c:pt idx="1647">
                  <c:v>0.480857769068173</c:v>
                </c:pt>
                <c:pt idx="1648">
                  <c:v>0.480857769068173</c:v>
                </c:pt>
                <c:pt idx="1649">
                  <c:v>0.467196131412072</c:v>
                </c:pt>
                <c:pt idx="1650">
                  <c:v>0.467196131412072</c:v>
                </c:pt>
                <c:pt idx="1651">
                  <c:v>0.467196131412072</c:v>
                </c:pt>
                <c:pt idx="1652">
                  <c:v>0.480857769068173</c:v>
                </c:pt>
                <c:pt idx="1653">
                  <c:v>0.480857769068173</c:v>
                </c:pt>
                <c:pt idx="1654">
                  <c:v>0.474026950240122</c:v>
                </c:pt>
                <c:pt idx="1655">
                  <c:v>0.480857769068173</c:v>
                </c:pt>
                <c:pt idx="1656">
                  <c:v>0.474026950240122</c:v>
                </c:pt>
                <c:pt idx="1657">
                  <c:v>0.474026950240122</c:v>
                </c:pt>
                <c:pt idx="1658">
                  <c:v>0.474026950240122</c:v>
                </c:pt>
                <c:pt idx="1659">
                  <c:v>0.474026950240122</c:v>
                </c:pt>
                <c:pt idx="1660">
                  <c:v>0.487688587896223</c:v>
                </c:pt>
                <c:pt idx="1661">
                  <c:v>0.480857769068173</c:v>
                </c:pt>
                <c:pt idx="1662">
                  <c:v>0.494519406724273</c:v>
                </c:pt>
                <c:pt idx="1663">
                  <c:v>0.494519406724273</c:v>
                </c:pt>
                <c:pt idx="1664">
                  <c:v>0.487688587896223</c:v>
                </c:pt>
                <c:pt idx="1665">
                  <c:v>0.487688587896223</c:v>
                </c:pt>
                <c:pt idx="1666">
                  <c:v>0.480857769068173</c:v>
                </c:pt>
                <c:pt idx="1667">
                  <c:v>0.480857769068173</c:v>
                </c:pt>
                <c:pt idx="1668">
                  <c:v>0.474026950240122</c:v>
                </c:pt>
                <c:pt idx="1669">
                  <c:v>0.501350225552324</c:v>
                </c:pt>
                <c:pt idx="1670">
                  <c:v>0.487688587896223</c:v>
                </c:pt>
                <c:pt idx="1671">
                  <c:v>0.480857769068173</c:v>
                </c:pt>
                <c:pt idx="1672">
                  <c:v>0.480857769068173</c:v>
                </c:pt>
                <c:pt idx="1673">
                  <c:v>0.480857769068173</c:v>
                </c:pt>
                <c:pt idx="1674">
                  <c:v>0.480857769068173</c:v>
                </c:pt>
                <c:pt idx="1675">
                  <c:v>0.501350225552324</c:v>
                </c:pt>
                <c:pt idx="1676">
                  <c:v>0.508181044380374</c:v>
                </c:pt>
                <c:pt idx="1677">
                  <c:v>0.494519406724273</c:v>
                </c:pt>
                <c:pt idx="1678">
                  <c:v>0.494519406724273</c:v>
                </c:pt>
                <c:pt idx="1679">
                  <c:v>0.487688587896223</c:v>
                </c:pt>
                <c:pt idx="1680">
                  <c:v>0.480857769068173</c:v>
                </c:pt>
                <c:pt idx="1681">
                  <c:v>0.487688587896223</c:v>
                </c:pt>
                <c:pt idx="1682">
                  <c:v>0.494519406724273</c:v>
                </c:pt>
                <c:pt idx="1683">
                  <c:v>0.487688587896223</c:v>
                </c:pt>
                <c:pt idx="1684">
                  <c:v>0.487688587896223</c:v>
                </c:pt>
                <c:pt idx="1685">
                  <c:v>0.480857769068173</c:v>
                </c:pt>
                <c:pt idx="1686">
                  <c:v>0.480857769068173</c:v>
                </c:pt>
                <c:pt idx="1687">
                  <c:v>0.487688587896223</c:v>
                </c:pt>
                <c:pt idx="1688">
                  <c:v>0.487688587896223</c:v>
                </c:pt>
                <c:pt idx="1689">
                  <c:v>0.487688587896223</c:v>
                </c:pt>
                <c:pt idx="1690">
                  <c:v>0.501350225552324</c:v>
                </c:pt>
                <c:pt idx="1691">
                  <c:v>0.494519406724273</c:v>
                </c:pt>
                <c:pt idx="1692">
                  <c:v>0.487688587896223</c:v>
                </c:pt>
                <c:pt idx="1693">
                  <c:v>0.494519406724273</c:v>
                </c:pt>
                <c:pt idx="1694">
                  <c:v>0.494519406724273</c:v>
                </c:pt>
                <c:pt idx="1695">
                  <c:v>0.494519406724273</c:v>
                </c:pt>
                <c:pt idx="1696">
                  <c:v>0.494519406724273</c:v>
                </c:pt>
                <c:pt idx="1697">
                  <c:v>0.494519406724273</c:v>
                </c:pt>
                <c:pt idx="1698">
                  <c:v>0.494519406724273</c:v>
                </c:pt>
                <c:pt idx="1699">
                  <c:v>0.501350225552324</c:v>
                </c:pt>
                <c:pt idx="1700">
                  <c:v>0.494519406724273</c:v>
                </c:pt>
                <c:pt idx="1701">
                  <c:v>0.494519406724273</c:v>
                </c:pt>
                <c:pt idx="1702">
                  <c:v>0.494519406724273</c:v>
                </c:pt>
                <c:pt idx="1703">
                  <c:v>0.494519406724273</c:v>
                </c:pt>
                <c:pt idx="1704">
                  <c:v>0.494519406724273</c:v>
                </c:pt>
                <c:pt idx="1705">
                  <c:v>0.494519406724273</c:v>
                </c:pt>
                <c:pt idx="1706">
                  <c:v>0.501350225552324</c:v>
                </c:pt>
                <c:pt idx="1707">
                  <c:v>0.494519406724273</c:v>
                </c:pt>
                <c:pt idx="1708">
                  <c:v>0.501350225552324</c:v>
                </c:pt>
                <c:pt idx="1709">
                  <c:v>0.501350225552324</c:v>
                </c:pt>
                <c:pt idx="1710">
                  <c:v>0.501350225552324</c:v>
                </c:pt>
                <c:pt idx="1711">
                  <c:v>0.501350225552324</c:v>
                </c:pt>
                <c:pt idx="1712">
                  <c:v>0.501350225552324</c:v>
                </c:pt>
                <c:pt idx="1713">
                  <c:v>0.494519406724273</c:v>
                </c:pt>
                <c:pt idx="1714">
                  <c:v>0.494519406724273</c:v>
                </c:pt>
                <c:pt idx="1715">
                  <c:v>0.501350225552324</c:v>
                </c:pt>
                <c:pt idx="1716">
                  <c:v>0.501350225552324</c:v>
                </c:pt>
                <c:pt idx="1717">
                  <c:v>0.494519406724273</c:v>
                </c:pt>
                <c:pt idx="1718">
                  <c:v>0.494519406724273</c:v>
                </c:pt>
                <c:pt idx="1719">
                  <c:v>0.501350225552324</c:v>
                </c:pt>
                <c:pt idx="1720">
                  <c:v>0.501350225552324</c:v>
                </c:pt>
                <c:pt idx="1721">
                  <c:v>0.501350225552324</c:v>
                </c:pt>
                <c:pt idx="1722">
                  <c:v>0.501350225552324</c:v>
                </c:pt>
                <c:pt idx="1723">
                  <c:v>0.501350225552324</c:v>
                </c:pt>
                <c:pt idx="1724">
                  <c:v>0.501350225552324</c:v>
                </c:pt>
                <c:pt idx="1725">
                  <c:v>0.501350225552324</c:v>
                </c:pt>
                <c:pt idx="1726">
                  <c:v>0.501350225552324</c:v>
                </c:pt>
                <c:pt idx="1727">
                  <c:v>0.508181044380374</c:v>
                </c:pt>
                <c:pt idx="1728">
                  <c:v>0.501350225552324</c:v>
                </c:pt>
                <c:pt idx="1729">
                  <c:v>0.501350225552324</c:v>
                </c:pt>
                <c:pt idx="1730">
                  <c:v>0.501350225552324</c:v>
                </c:pt>
                <c:pt idx="1731">
                  <c:v>0.508181044380374</c:v>
                </c:pt>
                <c:pt idx="1732">
                  <c:v>0.501350225552324</c:v>
                </c:pt>
                <c:pt idx="1733">
                  <c:v>0.501350225552324</c:v>
                </c:pt>
                <c:pt idx="1734">
                  <c:v>0.508181044380374</c:v>
                </c:pt>
                <c:pt idx="1735">
                  <c:v>0.508181044380374</c:v>
                </c:pt>
                <c:pt idx="1736">
                  <c:v>0.508181044380374</c:v>
                </c:pt>
                <c:pt idx="1737">
                  <c:v>0.508181044380374</c:v>
                </c:pt>
                <c:pt idx="1738">
                  <c:v>0.508181044380374</c:v>
                </c:pt>
                <c:pt idx="1739">
                  <c:v>0.508181044380374</c:v>
                </c:pt>
                <c:pt idx="1740">
                  <c:v>0.508181044380374</c:v>
                </c:pt>
                <c:pt idx="1741">
                  <c:v>0.515011863208425</c:v>
                </c:pt>
                <c:pt idx="1742">
                  <c:v>0.508181044380374</c:v>
                </c:pt>
                <c:pt idx="1743">
                  <c:v>0.508181044380374</c:v>
                </c:pt>
                <c:pt idx="1744">
                  <c:v>0.515011863208425</c:v>
                </c:pt>
                <c:pt idx="1745">
                  <c:v>0.508181044380374</c:v>
                </c:pt>
                <c:pt idx="1746">
                  <c:v>0.508181044380374</c:v>
                </c:pt>
                <c:pt idx="1747">
                  <c:v>0.501350225552324</c:v>
                </c:pt>
                <c:pt idx="1748">
                  <c:v>0.508181044380374</c:v>
                </c:pt>
                <c:pt idx="1749">
                  <c:v>0.508181044380374</c:v>
                </c:pt>
                <c:pt idx="1750">
                  <c:v>0.515011863208425</c:v>
                </c:pt>
                <c:pt idx="1751">
                  <c:v>0.515011863208425</c:v>
                </c:pt>
                <c:pt idx="1752">
                  <c:v>0.515011863208425</c:v>
                </c:pt>
                <c:pt idx="1753">
                  <c:v>0.515011863208425</c:v>
                </c:pt>
                <c:pt idx="1754">
                  <c:v>0.508181044380374</c:v>
                </c:pt>
                <c:pt idx="1755">
                  <c:v>0.508181044380374</c:v>
                </c:pt>
                <c:pt idx="1756">
                  <c:v>0.515011863208425</c:v>
                </c:pt>
                <c:pt idx="1757">
                  <c:v>0.521842682036475</c:v>
                </c:pt>
                <c:pt idx="1758">
                  <c:v>0.521842682036475</c:v>
                </c:pt>
                <c:pt idx="1759">
                  <c:v>0.515011863208425</c:v>
                </c:pt>
                <c:pt idx="1760">
                  <c:v>0.515011863208425</c:v>
                </c:pt>
                <c:pt idx="1761">
                  <c:v>0.515011863208425</c:v>
                </c:pt>
                <c:pt idx="1762">
                  <c:v>0.515011863208425</c:v>
                </c:pt>
                <c:pt idx="1763">
                  <c:v>0.521842682036475</c:v>
                </c:pt>
                <c:pt idx="1764">
                  <c:v>0.515011863208425</c:v>
                </c:pt>
                <c:pt idx="1765">
                  <c:v>0.528673500864525</c:v>
                </c:pt>
                <c:pt idx="1766">
                  <c:v>0.521842682036475</c:v>
                </c:pt>
                <c:pt idx="1767">
                  <c:v>0.521842682036475</c:v>
                </c:pt>
                <c:pt idx="1768">
                  <c:v>0.528673500864525</c:v>
                </c:pt>
                <c:pt idx="1769">
                  <c:v>0.521842682036475</c:v>
                </c:pt>
                <c:pt idx="1770">
                  <c:v>0.528673500864525</c:v>
                </c:pt>
                <c:pt idx="1771">
                  <c:v>0.521842682036475</c:v>
                </c:pt>
                <c:pt idx="1772">
                  <c:v>0.521842682036475</c:v>
                </c:pt>
                <c:pt idx="1773">
                  <c:v>0.521842682036475</c:v>
                </c:pt>
                <c:pt idx="1774">
                  <c:v>0.528673500864525</c:v>
                </c:pt>
                <c:pt idx="1775">
                  <c:v>0.535504319692576</c:v>
                </c:pt>
                <c:pt idx="1776">
                  <c:v>0.542335138520626</c:v>
                </c:pt>
                <c:pt idx="1777">
                  <c:v>0.535504319692576</c:v>
                </c:pt>
                <c:pt idx="1778">
                  <c:v>0.521842682036475</c:v>
                </c:pt>
                <c:pt idx="1779">
                  <c:v>0.535504319692576</c:v>
                </c:pt>
                <c:pt idx="1780">
                  <c:v>0.535504319692576</c:v>
                </c:pt>
                <c:pt idx="1781">
                  <c:v>0.542335138520626</c:v>
                </c:pt>
                <c:pt idx="1782">
                  <c:v>0.535504319692576</c:v>
                </c:pt>
                <c:pt idx="1783">
                  <c:v>0.542335138520626</c:v>
                </c:pt>
                <c:pt idx="1784">
                  <c:v>0.535504319692576</c:v>
                </c:pt>
                <c:pt idx="1785">
                  <c:v>0.535504319692576</c:v>
                </c:pt>
                <c:pt idx="1786">
                  <c:v>0.542335138520626</c:v>
                </c:pt>
                <c:pt idx="1787">
                  <c:v>0.549165957348676</c:v>
                </c:pt>
                <c:pt idx="1788">
                  <c:v>0.535504319692576</c:v>
                </c:pt>
                <c:pt idx="1789">
                  <c:v>0.528673500864525</c:v>
                </c:pt>
                <c:pt idx="1790">
                  <c:v>0.542335138520626</c:v>
                </c:pt>
                <c:pt idx="1791">
                  <c:v>0.542335138520626</c:v>
                </c:pt>
                <c:pt idx="1792">
                  <c:v>0.535504319692576</c:v>
                </c:pt>
                <c:pt idx="1793">
                  <c:v>0.542335138520626</c:v>
                </c:pt>
                <c:pt idx="1794">
                  <c:v>0.542335138520626</c:v>
                </c:pt>
                <c:pt idx="1795">
                  <c:v>0.542335138520626</c:v>
                </c:pt>
                <c:pt idx="1796">
                  <c:v>0.542335138520626</c:v>
                </c:pt>
                <c:pt idx="1797">
                  <c:v>0.562827595004777</c:v>
                </c:pt>
                <c:pt idx="1798">
                  <c:v>0.562827595004777</c:v>
                </c:pt>
                <c:pt idx="1799">
                  <c:v>0.555996776176727</c:v>
                </c:pt>
                <c:pt idx="1800">
                  <c:v>0.555996776176727</c:v>
                </c:pt>
                <c:pt idx="1801">
                  <c:v>0.542335138520626</c:v>
                </c:pt>
                <c:pt idx="1802">
                  <c:v>0.549165957348676</c:v>
                </c:pt>
                <c:pt idx="1803">
                  <c:v>0.555996776176727</c:v>
                </c:pt>
                <c:pt idx="1804">
                  <c:v>0.555996776176727</c:v>
                </c:pt>
                <c:pt idx="1805">
                  <c:v>0.549165957348676</c:v>
                </c:pt>
                <c:pt idx="1806">
                  <c:v>0.542335138520626</c:v>
                </c:pt>
                <c:pt idx="1807">
                  <c:v>0.549165957348676</c:v>
                </c:pt>
                <c:pt idx="1808">
                  <c:v>0.555996776176727</c:v>
                </c:pt>
                <c:pt idx="1809">
                  <c:v>0.555996776176727</c:v>
                </c:pt>
                <c:pt idx="1810">
                  <c:v>0.569658413832827</c:v>
                </c:pt>
                <c:pt idx="1811">
                  <c:v>0.562827595004777</c:v>
                </c:pt>
                <c:pt idx="1812">
                  <c:v>0.562827595004777</c:v>
                </c:pt>
                <c:pt idx="1813">
                  <c:v>0.555996776176727</c:v>
                </c:pt>
                <c:pt idx="1814">
                  <c:v>0.562827595004777</c:v>
                </c:pt>
                <c:pt idx="1815">
                  <c:v>0.576489232660878</c:v>
                </c:pt>
                <c:pt idx="1816">
                  <c:v>0.569658413832827</c:v>
                </c:pt>
                <c:pt idx="1817">
                  <c:v>0.562827595004777</c:v>
                </c:pt>
                <c:pt idx="1818">
                  <c:v>0.555996776176727</c:v>
                </c:pt>
                <c:pt idx="1819">
                  <c:v>0.562827595004777</c:v>
                </c:pt>
                <c:pt idx="1820">
                  <c:v>0.569658413832827</c:v>
                </c:pt>
                <c:pt idx="1821">
                  <c:v>0.562827595004777</c:v>
                </c:pt>
                <c:pt idx="1822">
                  <c:v>0.569658413832827</c:v>
                </c:pt>
                <c:pt idx="1823">
                  <c:v>0.562827595004777</c:v>
                </c:pt>
                <c:pt idx="1824">
                  <c:v>0.569658413832827</c:v>
                </c:pt>
                <c:pt idx="1825">
                  <c:v>0.576489232660878</c:v>
                </c:pt>
                <c:pt idx="1826">
                  <c:v>0.576489232660878</c:v>
                </c:pt>
                <c:pt idx="1827">
                  <c:v>0.590150870316979</c:v>
                </c:pt>
                <c:pt idx="1828">
                  <c:v>0.590150870316979</c:v>
                </c:pt>
                <c:pt idx="1829">
                  <c:v>0.576489232660878</c:v>
                </c:pt>
                <c:pt idx="1830">
                  <c:v>0.576489232660878</c:v>
                </c:pt>
                <c:pt idx="1831">
                  <c:v>0.576489232660878</c:v>
                </c:pt>
                <c:pt idx="1832">
                  <c:v>0.583320051488928</c:v>
                </c:pt>
                <c:pt idx="1833">
                  <c:v>0.603812507973079</c:v>
                </c:pt>
                <c:pt idx="1834">
                  <c:v>0.583320051488928</c:v>
                </c:pt>
                <c:pt idx="1835">
                  <c:v>0.576489232660878</c:v>
                </c:pt>
                <c:pt idx="1836">
                  <c:v>0.569658413832827</c:v>
                </c:pt>
                <c:pt idx="1837">
                  <c:v>0.576489232660878</c:v>
                </c:pt>
                <c:pt idx="1838">
                  <c:v>0.583320051488928</c:v>
                </c:pt>
                <c:pt idx="1839">
                  <c:v>0.590150870316979</c:v>
                </c:pt>
                <c:pt idx="1840">
                  <c:v>0.596981689145029</c:v>
                </c:pt>
                <c:pt idx="1841">
                  <c:v>0.590150870316979</c:v>
                </c:pt>
                <c:pt idx="1842">
                  <c:v>0.596981689145029</c:v>
                </c:pt>
                <c:pt idx="1843">
                  <c:v>0.596981689145029</c:v>
                </c:pt>
                <c:pt idx="1844">
                  <c:v>0.596981689145029</c:v>
                </c:pt>
                <c:pt idx="1845">
                  <c:v>0.61064332680113</c:v>
                </c:pt>
                <c:pt idx="1846">
                  <c:v>0.603812507973079</c:v>
                </c:pt>
                <c:pt idx="1847">
                  <c:v>0.590150870316979</c:v>
                </c:pt>
                <c:pt idx="1848">
                  <c:v>0.590150870316979</c:v>
                </c:pt>
                <c:pt idx="1849">
                  <c:v>0.596981689145029</c:v>
                </c:pt>
                <c:pt idx="1850">
                  <c:v>0.596981689145029</c:v>
                </c:pt>
                <c:pt idx="1851">
                  <c:v>0.596981689145029</c:v>
                </c:pt>
                <c:pt idx="1852">
                  <c:v>0.590150870316979</c:v>
                </c:pt>
                <c:pt idx="1853">
                  <c:v>0.590150870316979</c:v>
                </c:pt>
                <c:pt idx="1854">
                  <c:v>0.596981689145029</c:v>
                </c:pt>
                <c:pt idx="1855">
                  <c:v>0.61064332680113</c:v>
                </c:pt>
                <c:pt idx="1856">
                  <c:v>0.603812507973079</c:v>
                </c:pt>
                <c:pt idx="1857">
                  <c:v>0.61064332680113</c:v>
                </c:pt>
                <c:pt idx="1858">
                  <c:v>0.603812507973079</c:v>
                </c:pt>
                <c:pt idx="1859">
                  <c:v>0.61064332680113</c:v>
                </c:pt>
                <c:pt idx="1860">
                  <c:v>0.61064332680113</c:v>
                </c:pt>
                <c:pt idx="1861">
                  <c:v>0.61064332680113</c:v>
                </c:pt>
                <c:pt idx="1862">
                  <c:v>0.61747414562918</c:v>
                </c:pt>
                <c:pt idx="1863">
                  <c:v>0.61747414562918</c:v>
                </c:pt>
                <c:pt idx="1864">
                  <c:v>0.61064332680113</c:v>
                </c:pt>
                <c:pt idx="1865">
                  <c:v>0.61064332680113</c:v>
                </c:pt>
                <c:pt idx="1866">
                  <c:v>0.61064332680113</c:v>
                </c:pt>
                <c:pt idx="1867">
                  <c:v>0.61064332680113</c:v>
                </c:pt>
                <c:pt idx="1868">
                  <c:v>0.61747414562918</c:v>
                </c:pt>
                <c:pt idx="1869">
                  <c:v>0.631135783285281</c:v>
                </c:pt>
                <c:pt idx="1870">
                  <c:v>0.62430496445723</c:v>
                </c:pt>
                <c:pt idx="1871">
                  <c:v>0.61747414562918</c:v>
                </c:pt>
                <c:pt idx="1872">
                  <c:v>0.62430496445723</c:v>
                </c:pt>
                <c:pt idx="1873">
                  <c:v>0.62430496445723</c:v>
                </c:pt>
                <c:pt idx="1874">
                  <c:v>0.62430496445723</c:v>
                </c:pt>
                <c:pt idx="1875">
                  <c:v>0.631135783285281</c:v>
                </c:pt>
                <c:pt idx="1876">
                  <c:v>0.631135783285281</c:v>
                </c:pt>
                <c:pt idx="1877">
                  <c:v>0.62430496445723</c:v>
                </c:pt>
                <c:pt idx="1878">
                  <c:v>0.61747414562918</c:v>
                </c:pt>
                <c:pt idx="1879">
                  <c:v>0.62430496445723</c:v>
                </c:pt>
                <c:pt idx="1880">
                  <c:v>0.631135783285281</c:v>
                </c:pt>
                <c:pt idx="1881">
                  <c:v>0.631135783285281</c:v>
                </c:pt>
                <c:pt idx="1882">
                  <c:v>0.631135783285281</c:v>
                </c:pt>
                <c:pt idx="1883">
                  <c:v>0.631135783285281</c:v>
                </c:pt>
                <c:pt idx="1884">
                  <c:v>0.637966602113331</c:v>
                </c:pt>
                <c:pt idx="1885">
                  <c:v>0.644797420941381</c:v>
                </c:pt>
                <c:pt idx="1886">
                  <c:v>0.658459058597482</c:v>
                </c:pt>
                <c:pt idx="1887">
                  <c:v>0.672120696253583</c:v>
                </c:pt>
                <c:pt idx="1888">
                  <c:v>0.658459058597482</c:v>
                </c:pt>
                <c:pt idx="1889">
                  <c:v>0.651628239769432</c:v>
                </c:pt>
                <c:pt idx="1890">
                  <c:v>0.644797420941381</c:v>
                </c:pt>
                <c:pt idx="1891">
                  <c:v>0.644797420941381</c:v>
                </c:pt>
                <c:pt idx="1892">
                  <c:v>0.644797420941381</c:v>
                </c:pt>
                <c:pt idx="1893">
                  <c:v>0.651628239769432</c:v>
                </c:pt>
                <c:pt idx="1894">
                  <c:v>0.658459058597482</c:v>
                </c:pt>
                <c:pt idx="1895">
                  <c:v>0.644797420941381</c:v>
                </c:pt>
                <c:pt idx="1896">
                  <c:v>0.637966602113331</c:v>
                </c:pt>
                <c:pt idx="1897">
                  <c:v>0.637966602113331</c:v>
                </c:pt>
                <c:pt idx="1898">
                  <c:v>0.644797420941381</c:v>
                </c:pt>
                <c:pt idx="1899">
                  <c:v>0.665289877425532</c:v>
                </c:pt>
                <c:pt idx="1900">
                  <c:v>0.665289877425532</c:v>
                </c:pt>
                <c:pt idx="1901">
                  <c:v>0.658459058597482</c:v>
                </c:pt>
                <c:pt idx="1902">
                  <c:v>0.665289877425532</c:v>
                </c:pt>
                <c:pt idx="1903">
                  <c:v>0.665289877425532</c:v>
                </c:pt>
                <c:pt idx="1904">
                  <c:v>0.672120696253583</c:v>
                </c:pt>
                <c:pt idx="1905">
                  <c:v>0.678951515081633</c:v>
                </c:pt>
                <c:pt idx="1906">
                  <c:v>0.678951515081633</c:v>
                </c:pt>
                <c:pt idx="1907">
                  <c:v>0.672120696253583</c:v>
                </c:pt>
                <c:pt idx="1908">
                  <c:v>0.658459058597482</c:v>
                </c:pt>
                <c:pt idx="1909">
                  <c:v>0.665289877425532</c:v>
                </c:pt>
                <c:pt idx="1910">
                  <c:v>0.672120696253583</c:v>
                </c:pt>
                <c:pt idx="1911">
                  <c:v>0.665289877425532</c:v>
                </c:pt>
                <c:pt idx="1912">
                  <c:v>0.678951515081633</c:v>
                </c:pt>
                <c:pt idx="1913">
                  <c:v>0.672120696253583</c:v>
                </c:pt>
                <c:pt idx="1914">
                  <c:v>0.665289877425532</c:v>
                </c:pt>
                <c:pt idx="1915">
                  <c:v>0.672120696253583</c:v>
                </c:pt>
                <c:pt idx="1916">
                  <c:v>0.678951515081633</c:v>
                </c:pt>
                <c:pt idx="1917">
                  <c:v>0.692613152737734</c:v>
                </c:pt>
                <c:pt idx="1918">
                  <c:v>0.685782333909684</c:v>
                </c:pt>
                <c:pt idx="1919">
                  <c:v>0.685782333909684</c:v>
                </c:pt>
                <c:pt idx="1920">
                  <c:v>0.678951515081633</c:v>
                </c:pt>
                <c:pt idx="1921">
                  <c:v>0.672120696253583</c:v>
                </c:pt>
                <c:pt idx="1922">
                  <c:v>0.678951515081633</c:v>
                </c:pt>
                <c:pt idx="1923">
                  <c:v>0.692613152737734</c:v>
                </c:pt>
                <c:pt idx="1924">
                  <c:v>0.692613152737734</c:v>
                </c:pt>
                <c:pt idx="1925">
                  <c:v>0.692613152737734</c:v>
                </c:pt>
                <c:pt idx="1926">
                  <c:v>0.692613152737734</c:v>
                </c:pt>
                <c:pt idx="1927">
                  <c:v>0.692613152737734</c:v>
                </c:pt>
                <c:pt idx="1928">
                  <c:v>0.685782333909684</c:v>
                </c:pt>
                <c:pt idx="1929">
                  <c:v>0.706274790393835</c:v>
                </c:pt>
                <c:pt idx="1930">
                  <c:v>0.719936428049935</c:v>
                </c:pt>
                <c:pt idx="1931">
                  <c:v>0.719936428049935</c:v>
                </c:pt>
                <c:pt idx="1932">
                  <c:v>0.706274790393835</c:v>
                </c:pt>
                <c:pt idx="1933">
                  <c:v>0.706274790393835</c:v>
                </c:pt>
                <c:pt idx="1934">
                  <c:v>0.713105609221885</c:v>
                </c:pt>
                <c:pt idx="1935">
                  <c:v>0.713105609221885</c:v>
                </c:pt>
                <c:pt idx="1936">
                  <c:v>0.713105609221885</c:v>
                </c:pt>
                <c:pt idx="1937">
                  <c:v>0.706274790393835</c:v>
                </c:pt>
                <c:pt idx="1938">
                  <c:v>0.706274790393835</c:v>
                </c:pt>
                <c:pt idx="1939">
                  <c:v>0.706274790393835</c:v>
                </c:pt>
                <c:pt idx="1940">
                  <c:v>0.699443971565784</c:v>
                </c:pt>
                <c:pt idx="1941">
                  <c:v>0.706274790393835</c:v>
                </c:pt>
                <c:pt idx="1942">
                  <c:v>0.713105609221885</c:v>
                </c:pt>
                <c:pt idx="1943">
                  <c:v>0.713105609221885</c:v>
                </c:pt>
                <c:pt idx="1944">
                  <c:v>0.719936428049935</c:v>
                </c:pt>
                <c:pt idx="1945">
                  <c:v>0.726767246877986</c:v>
                </c:pt>
                <c:pt idx="1946">
                  <c:v>0.719936428049935</c:v>
                </c:pt>
                <c:pt idx="1947">
                  <c:v>0.733598065706036</c:v>
                </c:pt>
                <c:pt idx="1948">
                  <c:v>0.740428884534086</c:v>
                </c:pt>
                <c:pt idx="1949">
                  <c:v>0.740428884534086</c:v>
                </c:pt>
                <c:pt idx="1950">
                  <c:v>0.740428884534086</c:v>
                </c:pt>
                <c:pt idx="1951">
                  <c:v>0.726767246877986</c:v>
                </c:pt>
                <c:pt idx="1952">
                  <c:v>0.726767246877986</c:v>
                </c:pt>
                <c:pt idx="1953">
                  <c:v>0.733598065706036</c:v>
                </c:pt>
                <c:pt idx="1954">
                  <c:v>0.733598065706036</c:v>
                </c:pt>
                <c:pt idx="1955">
                  <c:v>0.733598065706036</c:v>
                </c:pt>
                <c:pt idx="1956">
                  <c:v>0.733598065706036</c:v>
                </c:pt>
                <c:pt idx="1957">
                  <c:v>0.740428884534086</c:v>
                </c:pt>
                <c:pt idx="1958">
                  <c:v>0.726767246877986</c:v>
                </c:pt>
                <c:pt idx="1959">
                  <c:v>0.733598065706036</c:v>
                </c:pt>
                <c:pt idx="1960">
                  <c:v>0.747259703362137</c:v>
                </c:pt>
                <c:pt idx="1961">
                  <c:v>0.754090522190187</c:v>
                </c:pt>
                <c:pt idx="1962">
                  <c:v>0.747259703362137</c:v>
                </c:pt>
                <c:pt idx="1963">
                  <c:v>0.740428884534086</c:v>
                </c:pt>
                <c:pt idx="1964">
                  <c:v>0.747259703362137</c:v>
                </c:pt>
                <c:pt idx="1965">
                  <c:v>0.754090522190187</c:v>
                </c:pt>
                <c:pt idx="1966">
                  <c:v>0.747259703362137</c:v>
                </c:pt>
                <c:pt idx="1967">
                  <c:v>0.760921341018237</c:v>
                </c:pt>
                <c:pt idx="1968">
                  <c:v>0.760921341018237</c:v>
                </c:pt>
                <c:pt idx="1969">
                  <c:v>0.754090522190187</c:v>
                </c:pt>
                <c:pt idx="1970">
                  <c:v>0.754090522190187</c:v>
                </c:pt>
                <c:pt idx="1971">
                  <c:v>0.754090522190187</c:v>
                </c:pt>
                <c:pt idx="1972">
                  <c:v>0.754090522190187</c:v>
                </c:pt>
                <c:pt idx="1973">
                  <c:v>0.754090522190187</c:v>
                </c:pt>
                <c:pt idx="1974">
                  <c:v>0.767752159846288</c:v>
                </c:pt>
                <c:pt idx="1975">
                  <c:v>0.774582978674338</c:v>
                </c:pt>
                <c:pt idx="1976">
                  <c:v>0.767752159846288</c:v>
                </c:pt>
                <c:pt idx="1977">
                  <c:v>0.760921341018237</c:v>
                </c:pt>
                <c:pt idx="1978">
                  <c:v>0.767752159846288</c:v>
                </c:pt>
                <c:pt idx="1979">
                  <c:v>0.767752159846288</c:v>
                </c:pt>
                <c:pt idx="1980">
                  <c:v>0.774582978674338</c:v>
                </c:pt>
                <c:pt idx="1981">
                  <c:v>0.774582978674338</c:v>
                </c:pt>
                <c:pt idx="1982">
                  <c:v>0.767752159846288</c:v>
                </c:pt>
                <c:pt idx="1983">
                  <c:v>0.760921341018237</c:v>
                </c:pt>
                <c:pt idx="1984">
                  <c:v>0.760921341018237</c:v>
                </c:pt>
                <c:pt idx="1985">
                  <c:v>0.774582978674338</c:v>
                </c:pt>
                <c:pt idx="1986">
                  <c:v>0.774582978674338</c:v>
                </c:pt>
                <c:pt idx="1987">
                  <c:v>0.774582978674338</c:v>
                </c:pt>
                <c:pt idx="1988">
                  <c:v>0.788244616330439</c:v>
                </c:pt>
                <c:pt idx="1989">
                  <c:v>0.788244616330439</c:v>
                </c:pt>
                <c:pt idx="1990">
                  <c:v>0.788244616330439</c:v>
                </c:pt>
                <c:pt idx="1991">
                  <c:v>0.795075435158489</c:v>
                </c:pt>
                <c:pt idx="1992">
                  <c:v>0.781413797502389</c:v>
                </c:pt>
                <c:pt idx="1993">
                  <c:v>0.788244616330439</c:v>
                </c:pt>
                <c:pt idx="1994">
                  <c:v>0.774582978674338</c:v>
                </c:pt>
                <c:pt idx="1995">
                  <c:v>0.781413797502389</c:v>
                </c:pt>
                <c:pt idx="1996">
                  <c:v>0.781413797502389</c:v>
                </c:pt>
                <c:pt idx="1997">
                  <c:v>0.80190625398654</c:v>
                </c:pt>
                <c:pt idx="1998">
                  <c:v>0.80190625398654</c:v>
                </c:pt>
                <c:pt idx="1999">
                  <c:v>0.80190625398654</c:v>
                </c:pt>
                <c:pt idx="2000">
                  <c:v>0.795075435158489</c:v>
                </c:pt>
                <c:pt idx="2001">
                  <c:v>0.788244616330439</c:v>
                </c:pt>
                <c:pt idx="2002">
                  <c:v>0.80190625398654</c:v>
                </c:pt>
                <c:pt idx="2003">
                  <c:v>0.80873707281459</c:v>
                </c:pt>
                <c:pt idx="2004">
                  <c:v>0.80873707281459</c:v>
                </c:pt>
                <c:pt idx="2005">
                  <c:v>0.80873707281459</c:v>
                </c:pt>
                <c:pt idx="2006">
                  <c:v>0.80190625398654</c:v>
                </c:pt>
                <c:pt idx="2007">
                  <c:v>0.795075435158489</c:v>
                </c:pt>
                <c:pt idx="2008">
                  <c:v>0.80190625398654</c:v>
                </c:pt>
                <c:pt idx="2009">
                  <c:v>0.80873707281459</c:v>
                </c:pt>
                <c:pt idx="2010">
                  <c:v>0.80873707281459</c:v>
                </c:pt>
                <c:pt idx="2011">
                  <c:v>0.80873707281459</c:v>
                </c:pt>
                <c:pt idx="2012">
                  <c:v>0.80190625398654</c:v>
                </c:pt>
                <c:pt idx="2013">
                  <c:v>0.81556789164264</c:v>
                </c:pt>
                <c:pt idx="2014">
                  <c:v>0.822398710470691</c:v>
                </c:pt>
                <c:pt idx="2015">
                  <c:v>0.81556789164264</c:v>
                </c:pt>
                <c:pt idx="2016">
                  <c:v>0.80873707281459</c:v>
                </c:pt>
                <c:pt idx="2017">
                  <c:v>0.80873707281459</c:v>
                </c:pt>
                <c:pt idx="2018">
                  <c:v>0.80873707281459</c:v>
                </c:pt>
                <c:pt idx="2019">
                  <c:v>0.80190625398654</c:v>
                </c:pt>
                <c:pt idx="2020">
                  <c:v>0.80873707281459</c:v>
                </c:pt>
                <c:pt idx="2021">
                  <c:v>0.822398710470691</c:v>
                </c:pt>
                <c:pt idx="2022">
                  <c:v>0.81556789164264</c:v>
                </c:pt>
                <c:pt idx="2023">
                  <c:v>0.81556789164264</c:v>
                </c:pt>
                <c:pt idx="2024">
                  <c:v>0.81556789164264</c:v>
                </c:pt>
                <c:pt idx="2025">
                  <c:v>0.80190625398654</c:v>
                </c:pt>
                <c:pt idx="2026">
                  <c:v>0.80873707281459</c:v>
                </c:pt>
                <c:pt idx="2027">
                  <c:v>0.829229529298741</c:v>
                </c:pt>
                <c:pt idx="2028">
                  <c:v>0.829229529298741</c:v>
                </c:pt>
                <c:pt idx="2029">
                  <c:v>0.822398710470691</c:v>
                </c:pt>
                <c:pt idx="2030">
                  <c:v>0.822398710470691</c:v>
                </c:pt>
                <c:pt idx="2031">
                  <c:v>0.822398710470691</c:v>
                </c:pt>
                <c:pt idx="2032">
                  <c:v>0.822398710470691</c:v>
                </c:pt>
                <c:pt idx="2033">
                  <c:v>0.836060348126791</c:v>
                </c:pt>
                <c:pt idx="2034">
                  <c:v>0.829229529298741</c:v>
                </c:pt>
                <c:pt idx="2035">
                  <c:v>0.836060348126791</c:v>
                </c:pt>
                <c:pt idx="2036">
                  <c:v>0.829229529298741</c:v>
                </c:pt>
                <c:pt idx="2037">
                  <c:v>0.829229529298741</c:v>
                </c:pt>
                <c:pt idx="2038">
                  <c:v>0.829229529298741</c:v>
                </c:pt>
                <c:pt idx="2039">
                  <c:v>0.836060348126791</c:v>
                </c:pt>
                <c:pt idx="2040">
                  <c:v>0.836060348126791</c:v>
                </c:pt>
                <c:pt idx="2041">
                  <c:v>0.829229529298741</c:v>
                </c:pt>
                <c:pt idx="2042">
                  <c:v>0.842891166954842</c:v>
                </c:pt>
                <c:pt idx="2043">
                  <c:v>0.842891166954842</c:v>
                </c:pt>
                <c:pt idx="2044">
                  <c:v>0.842891166954842</c:v>
                </c:pt>
                <c:pt idx="2045">
                  <c:v>0.842891166954842</c:v>
                </c:pt>
                <c:pt idx="2046">
                  <c:v>0.842891166954842</c:v>
                </c:pt>
                <c:pt idx="2047">
                  <c:v>0.836060348126791</c:v>
                </c:pt>
                <c:pt idx="2048">
                  <c:v>0.842891166954842</c:v>
                </c:pt>
                <c:pt idx="2049">
                  <c:v>0.842891166954842</c:v>
                </c:pt>
                <c:pt idx="2050">
                  <c:v>0.836060348126791</c:v>
                </c:pt>
                <c:pt idx="2051">
                  <c:v>0.842891166954842</c:v>
                </c:pt>
                <c:pt idx="2052">
                  <c:v>0.842891166954842</c:v>
                </c:pt>
                <c:pt idx="2053">
                  <c:v>0.842891166954842</c:v>
                </c:pt>
                <c:pt idx="2054">
                  <c:v>0.842891166954842</c:v>
                </c:pt>
                <c:pt idx="2055">
                  <c:v>0.836060348126791</c:v>
                </c:pt>
                <c:pt idx="2056">
                  <c:v>0.822398710470691</c:v>
                </c:pt>
                <c:pt idx="2057">
                  <c:v>0.836060348126791</c:v>
                </c:pt>
                <c:pt idx="2058">
                  <c:v>0.856552804610942</c:v>
                </c:pt>
                <c:pt idx="2059">
                  <c:v>0.849721985782892</c:v>
                </c:pt>
                <c:pt idx="2060">
                  <c:v>0.849721985782892</c:v>
                </c:pt>
                <c:pt idx="2061">
                  <c:v>0.849721985782892</c:v>
                </c:pt>
                <c:pt idx="2062">
                  <c:v>0.849721985782892</c:v>
                </c:pt>
                <c:pt idx="2063">
                  <c:v>0.849721985782892</c:v>
                </c:pt>
                <c:pt idx="2064">
                  <c:v>0.856552804610942</c:v>
                </c:pt>
                <c:pt idx="2065">
                  <c:v>0.863383623438993</c:v>
                </c:pt>
                <c:pt idx="2066">
                  <c:v>0.856552804610942</c:v>
                </c:pt>
                <c:pt idx="2067">
                  <c:v>0.849721985782892</c:v>
                </c:pt>
                <c:pt idx="2068">
                  <c:v>0.842891166954842</c:v>
                </c:pt>
                <c:pt idx="2069">
                  <c:v>0.822398710470691</c:v>
                </c:pt>
                <c:pt idx="2070">
                  <c:v>0.842891166954842</c:v>
                </c:pt>
                <c:pt idx="2071">
                  <c:v>0.849721985782892</c:v>
                </c:pt>
                <c:pt idx="2072">
                  <c:v>0.856552804610942</c:v>
                </c:pt>
                <c:pt idx="2073">
                  <c:v>0.849721985782892</c:v>
                </c:pt>
                <c:pt idx="2074">
                  <c:v>0.849721985782892</c:v>
                </c:pt>
                <c:pt idx="2075">
                  <c:v>0.829229529298741</c:v>
                </c:pt>
                <c:pt idx="2076">
                  <c:v>0.842891166954842</c:v>
                </c:pt>
                <c:pt idx="2077">
                  <c:v>0.863383623438993</c:v>
                </c:pt>
                <c:pt idx="2078">
                  <c:v>0.856552804610942</c:v>
                </c:pt>
                <c:pt idx="2079">
                  <c:v>0.856552804610942</c:v>
                </c:pt>
                <c:pt idx="2080">
                  <c:v>0.842891166954842</c:v>
                </c:pt>
                <c:pt idx="2081">
                  <c:v>0.842891166954842</c:v>
                </c:pt>
                <c:pt idx="2082">
                  <c:v>0.856552804610942</c:v>
                </c:pt>
                <c:pt idx="2083">
                  <c:v>0.863383623438993</c:v>
                </c:pt>
                <c:pt idx="2084">
                  <c:v>0.863383623438993</c:v>
                </c:pt>
                <c:pt idx="2085">
                  <c:v>0.863383623438993</c:v>
                </c:pt>
                <c:pt idx="2086">
                  <c:v>0.863383623438993</c:v>
                </c:pt>
                <c:pt idx="2087">
                  <c:v>0.870214442267043</c:v>
                </c:pt>
                <c:pt idx="2088">
                  <c:v>0.870214442267043</c:v>
                </c:pt>
                <c:pt idx="2089">
                  <c:v>0.870214442267043</c:v>
                </c:pt>
                <c:pt idx="2090">
                  <c:v>0.877045261095094</c:v>
                </c:pt>
                <c:pt idx="2091">
                  <c:v>0.877045261095094</c:v>
                </c:pt>
                <c:pt idx="2092">
                  <c:v>0.863383623438993</c:v>
                </c:pt>
                <c:pt idx="2093">
                  <c:v>0.870214442267043</c:v>
                </c:pt>
                <c:pt idx="2094">
                  <c:v>0.870214442267043</c:v>
                </c:pt>
                <c:pt idx="2095">
                  <c:v>0.870214442267043</c:v>
                </c:pt>
                <c:pt idx="2096">
                  <c:v>0.870214442267043</c:v>
                </c:pt>
                <c:pt idx="2097">
                  <c:v>0.863383623438993</c:v>
                </c:pt>
                <c:pt idx="2098">
                  <c:v>0.856552804610942</c:v>
                </c:pt>
                <c:pt idx="2099">
                  <c:v>0.863383623438993</c:v>
                </c:pt>
                <c:pt idx="2100">
                  <c:v>0.870214442267043</c:v>
                </c:pt>
                <c:pt idx="2101">
                  <c:v>0.870214442267043</c:v>
                </c:pt>
                <c:pt idx="2102">
                  <c:v>0.870214442267043</c:v>
                </c:pt>
                <c:pt idx="2103">
                  <c:v>0.870214442267043</c:v>
                </c:pt>
                <c:pt idx="2104">
                  <c:v>0.877045261095094</c:v>
                </c:pt>
                <c:pt idx="2105">
                  <c:v>0.877045261095094</c:v>
                </c:pt>
                <c:pt idx="2106">
                  <c:v>0.870214442267043</c:v>
                </c:pt>
                <c:pt idx="2107">
                  <c:v>0.877045261095094</c:v>
                </c:pt>
                <c:pt idx="2108">
                  <c:v>0.877045261095094</c:v>
                </c:pt>
                <c:pt idx="2109">
                  <c:v>0.877045261095094</c:v>
                </c:pt>
                <c:pt idx="2110">
                  <c:v>0.877045261095094</c:v>
                </c:pt>
                <c:pt idx="2111">
                  <c:v>0.877045261095094</c:v>
                </c:pt>
                <c:pt idx="2112">
                  <c:v>0.877045261095094</c:v>
                </c:pt>
                <c:pt idx="2113">
                  <c:v>0.877045261095094</c:v>
                </c:pt>
                <c:pt idx="2114">
                  <c:v>0.877045261095094</c:v>
                </c:pt>
                <c:pt idx="2115">
                  <c:v>0.877045261095094</c:v>
                </c:pt>
                <c:pt idx="2116">
                  <c:v>0.863383623438993</c:v>
                </c:pt>
                <c:pt idx="2117">
                  <c:v>0.863383623438993</c:v>
                </c:pt>
                <c:pt idx="2118">
                  <c:v>0.877045261095094</c:v>
                </c:pt>
                <c:pt idx="2119">
                  <c:v>0.877045261095094</c:v>
                </c:pt>
                <c:pt idx="2120">
                  <c:v>0.883876079923144</c:v>
                </c:pt>
                <c:pt idx="2121">
                  <c:v>0.883876079923144</c:v>
                </c:pt>
                <c:pt idx="2122">
                  <c:v>0.877045261095094</c:v>
                </c:pt>
                <c:pt idx="2123">
                  <c:v>0.870214442267043</c:v>
                </c:pt>
                <c:pt idx="2124">
                  <c:v>0.877045261095094</c:v>
                </c:pt>
                <c:pt idx="2125">
                  <c:v>0.883876079923144</c:v>
                </c:pt>
                <c:pt idx="2126">
                  <c:v>0.883876079923144</c:v>
                </c:pt>
                <c:pt idx="2127">
                  <c:v>0.877045261095094</c:v>
                </c:pt>
                <c:pt idx="2128">
                  <c:v>0.877045261095094</c:v>
                </c:pt>
                <c:pt idx="2129">
                  <c:v>0.877045261095094</c:v>
                </c:pt>
                <c:pt idx="2130">
                  <c:v>0.883876079923144</c:v>
                </c:pt>
                <c:pt idx="2131">
                  <c:v>0.883876079923144</c:v>
                </c:pt>
                <c:pt idx="2132">
                  <c:v>0.883876079923144</c:v>
                </c:pt>
                <c:pt idx="2133">
                  <c:v>0.877045261095094</c:v>
                </c:pt>
                <c:pt idx="2134">
                  <c:v>0.883876079923144</c:v>
                </c:pt>
                <c:pt idx="2135">
                  <c:v>0.883876079923144</c:v>
                </c:pt>
                <c:pt idx="2136">
                  <c:v>0.883876079923144</c:v>
                </c:pt>
                <c:pt idx="2137">
                  <c:v>0.883876079923144</c:v>
                </c:pt>
                <c:pt idx="2138">
                  <c:v>0.883876079923144</c:v>
                </c:pt>
                <c:pt idx="2139">
                  <c:v>0.877045261095094</c:v>
                </c:pt>
                <c:pt idx="2140">
                  <c:v>0.870214442267043</c:v>
                </c:pt>
                <c:pt idx="2141">
                  <c:v>0.870214442267043</c:v>
                </c:pt>
                <c:pt idx="2142">
                  <c:v>0.883876079923144</c:v>
                </c:pt>
                <c:pt idx="2143">
                  <c:v>0.883876079923144</c:v>
                </c:pt>
                <c:pt idx="2144">
                  <c:v>0.890706898751194</c:v>
                </c:pt>
                <c:pt idx="2145">
                  <c:v>0.883876079923144</c:v>
                </c:pt>
                <c:pt idx="2146">
                  <c:v>0.883876079923144</c:v>
                </c:pt>
                <c:pt idx="2147">
                  <c:v>0.883876079923144</c:v>
                </c:pt>
                <c:pt idx="2148">
                  <c:v>0.883876079923144</c:v>
                </c:pt>
                <c:pt idx="2149">
                  <c:v>0.883876079923144</c:v>
                </c:pt>
                <c:pt idx="2150">
                  <c:v>0.890706898751194</c:v>
                </c:pt>
                <c:pt idx="2151">
                  <c:v>0.883876079923144</c:v>
                </c:pt>
                <c:pt idx="2152">
                  <c:v>0.883876079923144</c:v>
                </c:pt>
                <c:pt idx="2153">
                  <c:v>0.883876079923144</c:v>
                </c:pt>
                <c:pt idx="2154">
                  <c:v>0.883876079923144</c:v>
                </c:pt>
                <c:pt idx="2155">
                  <c:v>0.883876079923144</c:v>
                </c:pt>
                <c:pt idx="2156">
                  <c:v>0.890706898751194</c:v>
                </c:pt>
                <c:pt idx="2157">
                  <c:v>0.877045261095094</c:v>
                </c:pt>
                <c:pt idx="2158">
                  <c:v>0.870214442267043</c:v>
                </c:pt>
                <c:pt idx="2159">
                  <c:v>0.883876079923144</c:v>
                </c:pt>
                <c:pt idx="2160">
                  <c:v>0.883876079923144</c:v>
                </c:pt>
                <c:pt idx="2161">
                  <c:v>0.890706898751194</c:v>
                </c:pt>
                <c:pt idx="2162">
                  <c:v>0.890706898751194</c:v>
                </c:pt>
                <c:pt idx="2163">
                  <c:v>0.883876079923144</c:v>
                </c:pt>
                <c:pt idx="2164">
                  <c:v>0.883876079923144</c:v>
                </c:pt>
                <c:pt idx="2165">
                  <c:v>0.890706898751194</c:v>
                </c:pt>
                <c:pt idx="2166">
                  <c:v>0.890706898751194</c:v>
                </c:pt>
                <c:pt idx="2167">
                  <c:v>0.890706898751194</c:v>
                </c:pt>
                <c:pt idx="2168">
                  <c:v>0.890706898751194</c:v>
                </c:pt>
                <c:pt idx="2169">
                  <c:v>0.890706898751194</c:v>
                </c:pt>
                <c:pt idx="2170">
                  <c:v>0.890706898751194</c:v>
                </c:pt>
                <c:pt idx="2171">
                  <c:v>0.890706898751194</c:v>
                </c:pt>
                <c:pt idx="2172">
                  <c:v>0.890706898751194</c:v>
                </c:pt>
                <c:pt idx="2173">
                  <c:v>0.890706898751194</c:v>
                </c:pt>
                <c:pt idx="2174">
                  <c:v>0.890706898751194</c:v>
                </c:pt>
                <c:pt idx="2175">
                  <c:v>0.890706898751194</c:v>
                </c:pt>
                <c:pt idx="2176">
                  <c:v>0.890706898751194</c:v>
                </c:pt>
                <c:pt idx="2177">
                  <c:v>0.883876079923144</c:v>
                </c:pt>
                <c:pt idx="2178">
                  <c:v>0.883876079923144</c:v>
                </c:pt>
                <c:pt idx="2179">
                  <c:v>0.890706898751194</c:v>
                </c:pt>
                <c:pt idx="2180">
                  <c:v>0.890706898751194</c:v>
                </c:pt>
                <c:pt idx="2181">
                  <c:v>0.890706898751194</c:v>
                </c:pt>
                <c:pt idx="2182">
                  <c:v>0.890706898751194</c:v>
                </c:pt>
                <c:pt idx="2183">
                  <c:v>0.890706898751194</c:v>
                </c:pt>
                <c:pt idx="2184">
                  <c:v>0.890706898751194</c:v>
                </c:pt>
                <c:pt idx="2185">
                  <c:v>0.890706898751194</c:v>
                </c:pt>
                <c:pt idx="2186">
                  <c:v>0.877045261095094</c:v>
                </c:pt>
                <c:pt idx="2187">
                  <c:v>0.883876079923144</c:v>
                </c:pt>
                <c:pt idx="2188">
                  <c:v>0.890706898751194</c:v>
                </c:pt>
                <c:pt idx="2189">
                  <c:v>0.890706898751194</c:v>
                </c:pt>
                <c:pt idx="2190">
                  <c:v>0.890706898751194</c:v>
                </c:pt>
                <c:pt idx="2191">
                  <c:v>0.877045261095094</c:v>
                </c:pt>
                <c:pt idx="2192">
                  <c:v>0.883876079923144</c:v>
                </c:pt>
                <c:pt idx="2193">
                  <c:v>0.883876079923144</c:v>
                </c:pt>
                <c:pt idx="2194">
                  <c:v>0.890706898751194</c:v>
                </c:pt>
                <c:pt idx="2195">
                  <c:v>0.890706898751194</c:v>
                </c:pt>
                <c:pt idx="2196">
                  <c:v>0.890706898751194</c:v>
                </c:pt>
                <c:pt idx="2197">
                  <c:v>0.890706898751194</c:v>
                </c:pt>
                <c:pt idx="2198">
                  <c:v>0.897537717579245</c:v>
                </c:pt>
                <c:pt idx="2199">
                  <c:v>0.883876079923144</c:v>
                </c:pt>
                <c:pt idx="2200">
                  <c:v>0.890706898751194</c:v>
                </c:pt>
                <c:pt idx="2201">
                  <c:v>0.890706898751194</c:v>
                </c:pt>
                <c:pt idx="2202">
                  <c:v>0.890706898751194</c:v>
                </c:pt>
                <c:pt idx="2203">
                  <c:v>0.890706898751194</c:v>
                </c:pt>
                <c:pt idx="2204">
                  <c:v>0.890706898751194</c:v>
                </c:pt>
                <c:pt idx="2205">
                  <c:v>0.890706898751194</c:v>
                </c:pt>
                <c:pt idx="2206">
                  <c:v>0.897537717579245</c:v>
                </c:pt>
                <c:pt idx="2207">
                  <c:v>0.890706898751194</c:v>
                </c:pt>
                <c:pt idx="2208">
                  <c:v>0.890706898751194</c:v>
                </c:pt>
                <c:pt idx="2209">
                  <c:v>0.890706898751194</c:v>
                </c:pt>
                <c:pt idx="2210">
                  <c:v>0.897537717579245</c:v>
                </c:pt>
                <c:pt idx="2211">
                  <c:v>0.897537717579245</c:v>
                </c:pt>
                <c:pt idx="2212">
                  <c:v>0.897537717579245</c:v>
                </c:pt>
                <c:pt idx="2213">
                  <c:v>0.890706898751194</c:v>
                </c:pt>
                <c:pt idx="2214">
                  <c:v>0.890706898751194</c:v>
                </c:pt>
                <c:pt idx="2215">
                  <c:v>0.890706898751194</c:v>
                </c:pt>
                <c:pt idx="2216">
                  <c:v>0.890706898751194</c:v>
                </c:pt>
                <c:pt idx="2217">
                  <c:v>0.877045261095094</c:v>
                </c:pt>
                <c:pt idx="2218">
                  <c:v>0.877045261095094</c:v>
                </c:pt>
                <c:pt idx="2219">
                  <c:v>0.883876079923144</c:v>
                </c:pt>
                <c:pt idx="2220">
                  <c:v>0.890706898751194</c:v>
                </c:pt>
                <c:pt idx="2221">
                  <c:v>0.890706898751194</c:v>
                </c:pt>
                <c:pt idx="2222">
                  <c:v>0.897537717579245</c:v>
                </c:pt>
                <c:pt idx="2223">
                  <c:v>0.897537717579245</c:v>
                </c:pt>
                <c:pt idx="2224">
                  <c:v>0.890706898751194</c:v>
                </c:pt>
                <c:pt idx="2225">
                  <c:v>0.890706898751194</c:v>
                </c:pt>
                <c:pt idx="2226">
                  <c:v>0.897537717579245</c:v>
                </c:pt>
                <c:pt idx="2227">
                  <c:v>0.897537717579245</c:v>
                </c:pt>
                <c:pt idx="2228">
                  <c:v>0.897537717579245</c:v>
                </c:pt>
                <c:pt idx="2229">
                  <c:v>0.890706898751194</c:v>
                </c:pt>
                <c:pt idx="2230">
                  <c:v>0.897537717579245</c:v>
                </c:pt>
                <c:pt idx="2231">
                  <c:v>0.897537717579245</c:v>
                </c:pt>
                <c:pt idx="2232">
                  <c:v>0.897537717579245</c:v>
                </c:pt>
                <c:pt idx="2233">
                  <c:v>0.890706898751194</c:v>
                </c:pt>
                <c:pt idx="2234">
                  <c:v>0.897537717579245</c:v>
                </c:pt>
                <c:pt idx="2235">
                  <c:v>0.897537717579245</c:v>
                </c:pt>
                <c:pt idx="2236">
                  <c:v>0.890706898751194</c:v>
                </c:pt>
                <c:pt idx="2237">
                  <c:v>0.890706898751194</c:v>
                </c:pt>
                <c:pt idx="2238">
                  <c:v>0.890706898751194</c:v>
                </c:pt>
                <c:pt idx="2239">
                  <c:v>0.897537717579245</c:v>
                </c:pt>
                <c:pt idx="2240">
                  <c:v>0.890706898751194</c:v>
                </c:pt>
                <c:pt idx="2241">
                  <c:v>0.897537717579245</c:v>
                </c:pt>
                <c:pt idx="2242">
                  <c:v>0.897537717579245</c:v>
                </c:pt>
                <c:pt idx="2243">
                  <c:v>0.897537717579245</c:v>
                </c:pt>
                <c:pt idx="2244">
                  <c:v>0.897537717579245</c:v>
                </c:pt>
                <c:pt idx="2245">
                  <c:v>0.890706898751194</c:v>
                </c:pt>
                <c:pt idx="2246">
                  <c:v>0.897537717579245</c:v>
                </c:pt>
                <c:pt idx="2247">
                  <c:v>0.877045261095094</c:v>
                </c:pt>
                <c:pt idx="2248">
                  <c:v>0.883876079923144</c:v>
                </c:pt>
                <c:pt idx="2249">
                  <c:v>0.890706898751194</c:v>
                </c:pt>
                <c:pt idx="2250">
                  <c:v>0.890706898751194</c:v>
                </c:pt>
                <c:pt idx="2251">
                  <c:v>0.897537717579245</c:v>
                </c:pt>
                <c:pt idx="2252">
                  <c:v>0.890706898751194</c:v>
                </c:pt>
                <c:pt idx="2253">
                  <c:v>0.883876079923144</c:v>
                </c:pt>
                <c:pt idx="2254">
                  <c:v>0.890706898751194</c:v>
                </c:pt>
                <c:pt idx="2255">
                  <c:v>0.883876079923144</c:v>
                </c:pt>
                <c:pt idx="2256">
                  <c:v>0.883876079923144</c:v>
                </c:pt>
                <c:pt idx="2257">
                  <c:v>0.890706898751194</c:v>
                </c:pt>
                <c:pt idx="2258">
                  <c:v>0.883876079923144</c:v>
                </c:pt>
                <c:pt idx="2259">
                  <c:v>0.890706898751194</c:v>
                </c:pt>
                <c:pt idx="2260">
                  <c:v>0.897537717579245</c:v>
                </c:pt>
                <c:pt idx="2261">
                  <c:v>0.897537717579245</c:v>
                </c:pt>
                <c:pt idx="2262">
                  <c:v>0.897537717579245</c:v>
                </c:pt>
                <c:pt idx="2263">
                  <c:v>0.897537717579245</c:v>
                </c:pt>
                <c:pt idx="2264">
                  <c:v>0.897537717579245</c:v>
                </c:pt>
                <c:pt idx="2265">
                  <c:v>0.897537717579245</c:v>
                </c:pt>
                <c:pt idx="2266">
                  <c:v>0.890706898751194</c:v>
                </c:pt>
                <c:pt idx="2267">
                  <c:v>0.897537717579245</c:v>
                </c:pt>
                <c:pt idx="2268">
                  <c:v>0.890706898751194</c:v>
                </c:pt>
                <c:pt idx="2269">
                  <c:v>0.897537717579245</c:v>
                </c:pt>
                <c:pt idx="2270">
                  <c:v>0.897537717579245</c:v>
                </c:pt>
                <c:pt idx="2271">
                  <c:v>0.897537717579245</c:v>
                </c:pt>
                <c:pt idx="2272">
                  <c:v>0.897537717579245</c:v>
                </c:pt>
                <c:pt idx="2273">
                  <c:v>0.897537717579245</c:v>
                </c:pt>
                <c:pt idx="2274">
                  <c:v>0.897537717579245</c:v>
                </c:pt>
                <c:pt idx="2275">
                  <c:v>0.890706898751194</c:v>
                </c:pt>
                <c:pt idx="2276">
                  <c:v>0.897537717579245</c:v>
                </c:pt>
                <c:pt idx="2277">
                  <c:v>0.897537717579245</c:v>
                </c:pt>
                <c:pt idx="2278">
                  <c:v>0.897537717579245</c:v>
                </c:pt>
                <c:pt idx="2279">
                  <c:v>0.890706898751194</c:v>
                </c:pt>
                <c:pt idx="2280">
                  <c:v>0.897537717579245</c:v>
                </c:pt>
                <c:pt idx="2281">
                  <c:v>0.890706898751194</c:v>
                </c:pt>
                <c:pt idx="2282">
                  <c:v>0.897537717579245</c:v>
                </c:pt>
                <c:pt idx="2283">
                  <c:v>0.897537717579245</c:v>
                </c:pt>
                <c:pt idx="2284">
                  <c:v>0.897537717579245</c:v>
                </c:pt>
                <c:pt idx="2285">
                  <c:v>0.897537717579245</c:v>
                </c:pt>
                <c:pt idx="2286">
                  <c:v>0.897537717579245</c:v>
                </c:pt>
                <c:pt idx="2287">
                  <c:v>0.897537717579245</c:v>
                </c:pt>
                <c:pt idx="2288">
                  <c:v>0.883876079923144</c:v>
                </c:pt>
                <c:pt idx="2289">
                  <c:v>0.890706898751194</c:v>
                </c:pt>
                <c:pt idx="2290">
                  <c:v>0.890706898751194</c:v>
                </c:pt>
                <c:pt idx="2291">
                  <c:v>0.890706898751194</c:v>
                </c:pt>
                <c:pt idx="2292">
                  <c:v>0.897537717579245</c:v>
                </c:pt>
                <c:pt idx="2293">
                  <c:v>0.897537717579245</c:v>
                </c:pt>
                <c:pt idx="2294">
                  <c:v>0.897537717579245</c:v>
                </c:pt>
                <c:pt idx="2295">
                  <c:v>0.897537717579245</c:v>
                </c:pt>
                <c:pt idx="2296">
                  <c:v>0.897537717579245</c:v>
                </c:pt>
                <c:pt idx="2297">
                  <c:v>0.897537717579245</c:v>
                </c:pt>
                <c:pt idx="2298">
                  <c:v>0.897537717579245</c:v>
                </c:pt>
                <c:pt idx="2299">
                  <c:v>0.897537717579245</c:v>
                </c:pt>
                <c:pt idx="2300">
                  <c:v>0.890706898751194</c:v>
                </c:pt>
                <c:pt idx="2301">
                  <c:v>0.883876079923144</c:v>
                </c:pt>
                <c:pt idx="2302">
                  <c:v>0.890706898751194</c:v>
                </c:pt>
                <c:pt idx="2303">
                  <c:v>0.897537717579245</c:v>
                </c:pt>
                <c:pt idx="2304">
                  <c:v>0.890706898751194</c:v>
                </c:pt>
                <c:pt idx="2305">
                  <c:v>0.897537717579245</c:v>
                </c:pt>
                <c:pt idx="2306">
                  <c:v>0.877045261095094</c:v>
                </c:pt>
                <c:pt idx="2307">
                  <c:v>0.890706898751194</c:v>
                </c:pt>
                <c:pt idx="2308">
                  <c:v>0.890706898751194</c:v>
                </c:pt>
                <c:pt idx="2309">
                  <c:v>0.897537717579245</c:v>
                </c:pt>
                <c:pt idx="2310">
                  <c:v>0.897537717579245</c:v>
                </c:pt>
                <c:pt idx="2311">
                  <c:v>0.897537717579245</c:v>
                </c:pt>
                <c:pt idx="2312">
                  <c:v>0.897537717579245</c:v>
                </c:pt>
                <c:pt idx="2313">
                  <c:v>0.890706898751194</c:v>
                </c:pt>
                <c:pt idx="2314">
                  <c:v>0.897537717579245</c:v>
                </c:pt>
                <c:pt idx="2315">
                  <c:v>0.897537717579245</c:v>
                </c:pt>
                <c:pt idx="2316">
                  <c:v>0.897537717579245</c:v>
                </c:pt>
                <c:pt idx="2317">
                  <c:v>0.897537717579245</c:v>
                </c:pt>
                <c:pt idx="2318">
                  <c:v>0.897537717579245</c:v>
                </c:pt>
                <c:pt idx="2319">
                  <c:v>0.897537717579245</c:v>
                </c:pt>
                <c:pt idx="2320">
                  <c:v>0.897537717579245</c:v>
                </c:pt>
                <c:pt idx="2321">
                  <c:v>0.904368536407295</c:v>
                </c:pt>
                <c:pt idx="2322">
                  <c:v>0.897537717579245</c:v>
                </c:pt>
                <c:pt idx="2323">
                  <c:v>0.897537717579245</c:v>
                </c:pt>
                <c:pt idx="2324">
                  <c:v>0.897537717579245</c:v>
                </c:pt>
                <c:pt idx="2325">
                  <c:v>0.897537717579245</c:v>
                </c:pt>
                <c:pt idx="2326">
                  <c:v>0.897537717579245</c:v>
                </c:pt>
                <c:pt idx="2327">
                  <c:v>0.897537717579245</c:v>
                </c:pt>
                <c:pt idx="2328">
                  <c:v>0.890706898751194</c:v>
                </c:pt>
                <c:pt idx="2329">
                  <c:v>0.890706898751194</c:v>
                </c:pt>
                <c:pt idx="2330">
                  <c:v>0.897537717579245</c:v>
                </c:pt>
                <c:pt idx="2331">
                  <c:v>0.897537717579245</c:v>
                </c:pt>
                <c:pt idx="2332">
                  <c:v>0.897537717579245</c:v>
                </c:pt>
                <c:pt idx="2333">
                  <c:v>0.897537717579245</c:v>
                </c:pt>
                <c:pt idx="2334">
                  <c:v>0.897537717579245</c:v>
                </c:pt>
                <c:pt idx="2335">
                  <c:v>0.897537717579245</c:v>
                </c:pt>
                <c:pt idx="2336">
                  <c:v>0.897537717579245</c:v>
                </c:pt>
                <c:pt idx="2337">
                  <c:v>0.897537717579245</c:v>
                </c:pt>
                <c:pt idx="2338">
                  <c:v>0.897537717579245</c:v>
                </c:pt>
                <c:pt idx="2339">
                  <c:v>0.897537717579245</c:v>
                </c:pt>
                <c:pt idx="2340">
                  <c:v>0.897537717579245</c:v>
                </c:pt>
                <c:pt idx="2341">
                  <c:v>0.897537717579245</c:v>
                </c:pt>
                <c:pt idx="2342">
                  <c:v>0.890706898751194</c:v>
                </c:pt>
                <c:pt idx="2343">
                  <c:v>0.897537717579245</c:v>
                </c:pt>
                <c:pt idx="2344">
                  <c:v>0.897537717579245</c:v>
                </c:pt>
                <c:pt idx="2345">
                  <c:v>0.904368536407295</c:v>
                </c:pt>
                <c:pt idx="2346">
                  <c:v>0.897537717579245</c:v>
                </c:pt>
                <c:pt idx="2347">
                  <c:v>0.904368536407295</c:v>
                </c:pt>
                <c:pt idx="2348">
                  <c:v>0.897537717579245</c:v>
                </c:pt>
                <c:pt idx="2349">
                  <c:v>0.897537717579245</c:v>
                </c:pt>
                <c:pt idx="2350">
                  <c:v>0.897537717579245</c:v>
                </c:pt>
                <c:pt idx="2351">
                  <c:v>0.897537717579245</c:v>
                </c:pt>
                <c:pt idx="2352">
                  <c:v>0.904368536407295</c:v>
                </c:pt>
                <c:pt idx="2353">
                  <c:v>0.897537717579245</c:v>
                </c:pt>
                <c:pt idx="2354">
                  <c:v>0.904368536407295</c:v>
                </c:pt>
                <c:pt idx="2355">
                  <c:v>0.897537717579245</c:v>
                </c:pt>
                <c:pt idx="2356">
                  <c:v>0.904368536407295</c:v>
                </c:pt>
                <c:pt idx="2357">
                  <c:v>0.904368536407295</c:v>
                </c:pt>
                <c:pt idx="2358">
                  <c:v>0.897537717579245</c:v>
                </c:pt>
                <c:pt idx="2359">
                  <c:v>0.897537717579245</c:v>
                </c:pt>
                <c:pt idx="2360">
                  <c:v>0.897537717579245</c:v>
                </c:pt>
                <c:pt idx="2361">
                  <c:v>0.897537717579245</c:v>
                </c:pt>
                <c:pt idx="2362">
                  <c:v>0.904368536407295</c:v>
                </c:pt>
                <c:pt idx="2363">
                  <c:v>0.904368536407295</c:v>
                </c:pt>
                <c:pt idx="2364">
                  <c:v>0.904368536407295</c:v>
                </c:pt>
                <c:pt idx="2365">
                  <c:v>0.897537717579245</c:v>
                </c:pt>
                <c:pt idx="2366">
                  <c:v>0.897537717579245</c:v>
                </c:pt>
                <c:pt idx="2367">
                  <c:v>0.890706898751194</c:v>
                </c:pt>
                <c:pt idx="2368">
                  <c:v>0.897537717579245</c:v>
                </c:pt>
                <c:pt idx="2369">
                  <c:v>0.904368536407295</c:v>
                </c:pt>
                <c:pt idx="2370">
                  <c:v>0.897537717579245</c:v>
                </c:pt>
                <c:pt idx="2371">
                  <c:v>0.897537717579245</c:v>
                </c:pt>
                <c:pt idx="2372">
                  <c:v>0.904368536407295</c:v>
                </c:pt>
                <c:pt idx="2373">
                  <c:v>0.897537717579245</c:v>
                </c:pt>
                <c:pt idx="2374">
                  <c:v>0.897537717579245</c:v>
                </c:pt>
                <c:pt idx="2375">
                  <c:v>0.897537717579245</c:v>
                </c:pt>
                <c:pt idx="2376">
                  <c:v>0.890706898751194</c:v>
                </c:pt>
                <c:pt idx="2377">
                  <c:v>0.897537717579245</c:v>
                </c:pt>
                <c:pt idx="2378">
                  <c:v>0.897537717579245</c:v>
                </c:pt>
                <c:pt idx="2379">
                  <c:v>0.897537717579245</c:v>
                </c:pt>
                <c:pt idx="2380">
                  <c:v>0.897537717579245</c:v>
                </c:pt>
                <c:pt idx="2381">
                  <c:v>0.897537717579245</c:v>
                </c:pt>
                <c:pt idx="2382">
                  <c:v>0.904368536407295</c:v>
                </c:pt>
                <c:pt idx="2383">
                  <c:v>0.897537717579245</c:v>
                </c:pt>
                <c:pt idx="2384">
                  <c:v>0.897537717579245</c:v>
                </c:pt>
                <c:pt idx="2385">
                  <c:v>0.897537717579245</c:v>
                </c:pt>
                <c:pt idx="2386">
                  <c:v>0.897537717579245</c:v>
                </c:pt>
                <c:pt idx="2387">
                  <c:v>0.897537717579245</c:v>
                </c:pt>
                <c:pt idx="2388">
                  <c:v>0.897537717579245</c:v>
                </c:pt>
                <c:pt idx="2389">
                  <c:v>0.890706898751194</c:v>
                </c:pt>
                <c:pt idx="2390">
                  <c:v>0.897537717579245</c:v>
                </c:pt>
                <c:pt idx="2391">
                  <c:v>0.897537717579245</c:v>
                </c:pt>
                <c:pt idx="2392">
                  <c:v>0.904368536407295</c:v>
                </c:pt>
                <c:pt idx="2393">
                  <c:v>0.897537717579245</c:v>
                </c:pt>
                <c:pt idx="2394">
                  <c:v>0.897537717579245</c:v>
                </c:pt>
                <c:pt idx="2395">
                  <c:v>0.897537717579245</c:v>
                </c:pt>
                <c:pt idx="2396">
                  <c:v>0.904368536407295</c:v>
                </c:pt>
                <c:pt idx="2397">
                  <c:v>0.897537717579245</c:v>
                </c:pt>
                <c:pt idx="2398">
                  <c:v>0.897537717579245</c:v>
                </c:pt>
                <c:pt idx="2399">
                  <c:v>0.904368536407295</c:v>
                </c:pt>
                <c:pt idx="2400">
                  <c:v>0.897537717579245</c:v>
                </c:pt>
                <c:pt idx="2401">
                  <c:v>0.904368536407295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528504"/>
        <c:axId val="2135519048"/>
      </c:scatterChart>
      <c:valAx>
        <c:axId val="2135528504"/>
        <c:scaling>
          <c:orientation val="minMax"/>
          <c:max val="8.0"/>
          <c:min val="-8.0"/>
        </c:scaling>
        <c:delete val="1"/>
        <c:axPos val="b"/>
        <c:numFmt formatCode="General" sourceLinked="1"/>
        <c:majorTickMark val="none"/>
        <c:minorTickMark val="none"/>
        <c:tickLblPos val="nextTo"/>
        <c:crossAx val="2135519048"/>
        <c:crosses val="autoZero"/>
        <c:crossBetween val="midCat"/>
      </c:valAx>
      <c:valAx>
        <c:axId val="2135519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52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335744865997"/>
          <c:y val="0.0296901388694595"/>
          <c:w val="0.905338788633337"/>
          <c:h val="0.86633856939080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Sheet1!$F$1:$F$2402</c:f>
              <c:numCache>
                <c:formatCode>General</c:formatCode>
                <c:ptCount val="2402"/>
                <c:pt idx="0">
                  <c:v>7.980198019802003</c:v>
                </c:pt>
                <c:pt idx="1">
                  <c:v>7.973597359736004</c:v>
                </c:pt>
                <c:pt idx="2">
                  <c:v>7.966996699670005</c:v>
                </c:pt>
                <c:pt idx="3">
                  <c:v>7.960396039604006</c:v>
                </c:pt>
                <c:pt idx="4">
                  <c:v>7.953795379537894</c:v>
                </c:pt>
                <c:pt idx="5">
                  <c:v>7.947194719471895</c:v>
                </c:pt>
                <c:pt idx="6">
                  <c:v>7.940594059405885</c:v>
                </c:pt>
                <c:pt idx="7">
                  <c:v>7.933993399339898</c:v>
                </c:pt>
                <c:pt idx="8">
                  <c:v>7.927392739273898</c:v>
                </c:pt>
                <c:pt idx="9">
                  <c:v>7.920792079207898</c:v>
                </c:pt>
                <c:pt idx="10">
                  <c:v>7.9141914191419</c:v>
                </c:pt>
                <c:pt idx="11">
                  <c:v>7.907590759075894</c:v>
                </c:pt>
                <c:pt idx="12">
                  <c:v>7.900990099009903</c:v>
                </c:pt>
                <c:pt idx="13">
                  <c:v>7.894389438943904</c:v>
                </c:pt>
                <c:pt idx="14">
                  <c:v>7.887788778877887</c:v>
                </c:pt>
                <c:pt idx="15">
                  <c:v>7.881188118811906</c:v>
                </c:pt>
                <c:pt idx="16">
                  <c:v>7.874587458745883</c:v>
                </c:pt>
                <c:pt idx="17">
                  <c:v>7.867986798679876</c:v>
                </c:pt>
                <c:pt idx="18">
                  <c:v>7.861386138613895</c:v>
                </c:pt>
                <c:pt idx="19">
                  <c:v>7.854785478547767</c:v>
                </c:pt>
                <c:pt idx="20">
                  <c:v>7.848184818481771</c:v>
                </c:pt>
                <c:pt idx="21">
                  <c:v>7.841584158415774</c:v>
                </c:pt>
                <c:pt idx="22">
                  <c:v>7.8349834983498</c:v>
                </c:pt>
                <c:pt idx="23">
                  <c:v>7.828382838283783</c:v>
                </c:pt>
                <c:pt idx="24">
                  <c:v>7.821782178217786</c:v>
                </c:pt>
                <c:pt idx="25">
                  <c:v>7.815181518151777</c:v>
                </c:pt>
                <c:pt idx="26">
                  <c:v>7.80858085808577</c:v>
                </c:pt>
                <c:pt idx="27">
                  <c:v>7.801980198019805</c:v>
                </c:pt>
                <c:pt idx="28">
                  <c:v>7.795379537953806</c:v>
                </c:pt>
                <c:pt idx="29">
                  <c:v>7.788778877887777</c:v>
                </c:pt>
                <c:pt idx="30">
                  <c:v>7.782178217821785</c:v>
                </c:pt>
                <c:pt idx="31">
                  <c:v>7.775577557755775</c:v>
                </c:pt>
                <c:pt idx="32">
                  <c:v>7.768976897689779</c:v>
                </c:pt>
                <c:pt idx="33">
                  <c:v>7.762376237623782</c:v>
                </c:pt>
                <c:pt idx="34">
                  <c:v>7.755775577557774</c:v>
                </c:pt>
                <c:pt idx="35">
                  <c:v>7.749174917491699</c:v>
                </c:pt>
                <c:pt idx="36">
                  <c:v>7.742574257425675</c:v>
                </c:pt>
                <c:pt idx="37">
                  <c:v>7.735973597359703</c:v>
                </c:pt>
                <c:pt idx="38">
                  <c:v>7.729372937293704</c:v>
                </c:pt>
                <c:pt idx="39">
                  <c:v>7.722772277227687</c:v>
                </c:pt>
                <c:pt idx="40">
                  <c:v>7.716171617161706</c:v>
                </c:pt>
                <c:pt idx="41">
                  <c:v>7.709570957095694</c:v>
                </c:pt>
                <c:pt idx="42">
                  <c:v>7.702970297029694</c:v>
                </c:pt>
                <c:pt idx="43">
                  <c:v>7.696369636963694</c:v>
                </c:pt>
                <c:pt idx="44">
                  <c:v>7.689768976897696</c:v>
                </c:pt>
                <c:pt idx="45">
                  <c:v>7.683168316831697</c:v>
                </c:pt>
                <c:pt idx="46">
                  <c:v>7.676567656765695</c:v>
                </c:pt>
                <c:pt idx="47">
                  <c:v>7.669966996699697</c:v>
                </c:pt>
                <c:pt idx="48">
                  <c:v>7.663366336633698</c:v>
                </c:pt>
                <c:pt idx="49">
                  <c:v>7.656765676567686</c:v>
                </c:pt>
                <c:pt idx="50">
                  <c:v>7.650165016501587</c:v>
                </c:pt>
                <c:pt idx="51">
                  <c:v>7.643564356435579</c:v>
                </c:pt>
                <c:pt idx="52">
                  <c:v>7.636963696369606</c:v>
                </c:pt>
                <c:pt idx="53">
                  <c:v>7.630363036303608</c:v>
                </c:pt>
                <c:pt idx="54">
                  <c:v>7.623762376237577</c:v>
                </c:pt>
                <c:pt idx="55">
                  <c:v>7.617161716171584</c:v>
                </c:pt>
                <c:pt idx="56">
                  <c:v>7.610561056105575</c:v>
                </c:pt>
                <c:pt idx="57">
                  <c:v>7.603960396039596</c:v>
                </c:pt>
                <c:pt idx="58">
                  <c:v>7.597359735973597</c:v>
                </c:pt>
                <c:pt idx="59">
                  <c:v>7.590759075907599</c:v>
                </c:pt>
                <c:pt idx="60">
                  <c:v>7.5841584158416</c:v>
                </c:pt>
                <c:pt idx="61">
                  <c:v>7.577557755775601</c:v>
                </c:pt>
                <c:pt idx="62">
                  <c:v>7.570957095709601</c:v>
                </c:pt>
                <c:pt idx="63">
                  <c:v>7.564356435643603</c:v>
                </c:pt>
                <c:pt idx="64">
                  <c:v>7.557755775577604</c:v>
                </c:pt>
                <c:pt idx="65">
                  <c:v>7.551155115511505</c:v>
                </c:pt>
                <c:pt idx="66">
                  <c:v>7.544554455445487</c:v>
                </c:pt>
                <c:pt idx="67">
                  <c:v>7.537953795379494</c:v>
                </c:pt>
                <c:pt idx="68">
                  <c:v>7.5313531353135</c:v>
                </c:pt>
                <c:pt idx="69">
                  <c:v>7.52475247524748</c:v>
                </c:pt>
                <c:pt idx="70">
                  <c:v>7.518151815181485</c:v>
                </c:pt>
                <c:pt idx="71">
                  <c:v>7.511551155115495</c:v>
                </c:pt>
                <c:pt idx="72">
                  <c:v>7.504950495049497</c:v>
                </c:pt>
                <c:pt idx="73">
                  <c:v>7.4983498349835</c:v>
                </c:pt>
                <c:pt idx="74">
                  <c:v>7.4917491749175</c:v>
                </c:pt>
                <c:pt idx="75">
                  <c:v>7.485148514851502</c:v>
                </c:pt>
                <c:pt idx="76">
                  <c:v>7.478547854785504</c:v>
                </c:pt>
                <c:pt idx="77">
                  <c:v>7.47194719471951</c:v>
                </c:pt>
                <c:pt idx="78">
                  <c:v>7.465346534653505</c:v>
                </c:pt>
                <c:pt idx="79">
                  <c:v>7.458745874587507</c:v>
                </c:pt>
                <c:pt idx="80">
                  <c:v>7.452145214521394</c:v>
                </c:pt>
                <c:pt idx="81">
                  <c:v>7.445544554455394</c:v>
                </c:pt>
                <c:pt idx="82">
                  <c:v>7.4389438943894</c:v>
                </c:pt>
                <c:pt idx="83">
                  <c:v>7.4323432343234</c:v>
                </c:pt>
                <c:pt idx="84">
                  <c:v>7.425742574257399</c:v>
                </c:pt>
                <c:pt idx="85">
                  <c:v>7.4191419141914</c:v>
                </c:pt>
                <c:pt idx="86">
                  <c:v>7.412541254125395</c:v>
                </c:pt>
                <c:pt idx="87">
                  <c:v>7.405940594059402</c:v>
                </c:pt>
                <c:pt idx="88">
                  <c:v>7.399339933993403</c:v>
                </c:pt>
                <c:pt idx="89">
                  <c:v>7.392739273927388</c:v>
                </c:pt>
                <c:pt idx="90">
                  <c:v>7.386138613861405</c:v>
                </c:pt>
                <c:pt idx="91">
                  <c:v>7.379537953795404</c:v>
                </c:pt>
                <c:pt idx="92">
                  <c:v>7.372937293729389</c:v>
                </c:pt>
                <c:pt idx="93">
                  <c:v>7.366336633663394</c:v>
                </c:pt>
                <c:pt idx="94">
                  <c:v>7.359735973597385</c:v>
                </c:pt>
                <c:pt idx="95">
                  <c:v>7.353135313531284</c:v>
                </c:pt>
                <c:pt idx="96">
                  <c:v>7.346534653465276</c:v>
                </c:pt>
                <c:pt idx="97">
                  <c:v>7.3399339933993</c:v>
                </c:pt>
                <c:pt idx="98">
                  <c:v>7.3333333333333</c:v>
                </c:pt>
                <c:pt idx="99">
                  <c:v>7.326732673267285</c:v>
                </c:pt>
                <c:pt idx="100">
                  <c:v>7.320132013201301</c:v>
                </c:pt>
                <c:pt idx="101">
                  <c:v>7.313531353135283</c:v>
                </c:pt>
                <c:pt idx="102">
                  <c:v>7.306930693069304</c:v>
                </c:pt>
                <c:pt idx="103">
                  <c:v>7.300330033003305</c:v>
                </c:pt>
                <c:pt idx="104">
                  <c:v>7.293729372937306</c:v>
                </c:pt>
                <c:pt idx="105">
                  <c:v>7.287128712871294</c:v>
                </c:pt>
                <c:pt idx="106">
                  <c:v>7.280528052805295</c:v>
                </c:pt>
                <c:pt idx="107">
                  <c:v>7.273927392739295</c:v>
                </c:pt>
                <c:pt idx="108">
                  <c:v>7.267326732673297</c:v>
                </c:pt>
                <c:pt idx="109">
                  <c:v>7.260726072607294</c:v>
                </c:pt>
                <c:pt idx="110">
                  <c:v>7.254125412541295</c:v>
                </c:pt>
                <c:pt idx="111">
                  <c:v>7.247524752475194</c:v>
                </c:pt>
                <c:pt idx="112">
                  <c:v>7.240924092409202</c:v>
                </c:pt>
                <c:pt idx="113">
                  <c:v>7.234323432343202</c:v>
                </c:pt>
                <c:pt idx="114">
                  <c:v>7.227722772277204</c:v>
                </c:pt>
                <c:pt idx="115">
                  <c:v>7.221122112211205</c:v>
                </c:pt>
                <c:pt idx="116">
                  <c:v>7.214521452145195</c:v>
                </c:pt>
                <c:pt idx="117">
                  <c:v>7.207920792079193</c:v>
                </c:pt>
                <c:pt idx="118">
                  <c:v>7.2013201320132</c:v>
                </c:pt>
                <c:pt idx="119">
                  <c:v>7.194719471947184</c:v>
                </c:pt>
                <c:pt idx="120">
                  <c:v>7.188118811881194</c:v>
                </c:pt>
                <c:pt idx="121">
                  <c:v>7.181518151815196</c:v>
                </c:pt>
                <c:pt idx="122">
                  <c:v>7.174917491749198</c:v>
                </c:pt>
                <c:pt idx="123">
                  <c:v>7.168316831683185</c:v>
                </c:pt>
                <c:pt idx="124">
                  <c:v>7.161716171617194</c:v>
                </c:pt>
                <c:pt idx="125">
                  <c:v>7.155115511551181</c:v>
                </c:pt>
                <c:pt idx="126">
                  <c:v>7.148514851485068</c:v>
                </c:pt>
                <c:pt idx="127">
                  <c:v>7.141914191419104</c:v>
                </c:pt>
                <c:pt idx="128">
                  <c:v>7.135313531353105</c:v>
                </c:pt>
                <c:pt idx="129">
                  <c:v>7.128712871287084</c:v>
                </c:pt>
                <c:pt idx="130">
                  <c:v>7.122112211221071</c:v>
                </c:pt>
                <c:pt idx="131">
                  <c:v>7.115511551155063</c:v>
                </c:pt>
                <c:pt idx="132">
                  <c:v>7.108910891089078</c:v>
                </c:pt>
                <c:pt idx="133">
                  <c:v>7.102310231023081</c:v>
                </c:pt>
                <c:pt idx="134">
                  <c:v>7.095709570957085</c:v>
                </c:pt>
                <c:pt idx="135">
                  <c:v>7.089108910891099</c:v>
                </c:pt>
                <c:pt idx="136">
                  <c:v>7.082508250825081</c:v>
                </c:pt>
                <c:pt idx="137">
                  <c:v>7.075907590759101</c:v>
                </c:pt>
                <c:pt idx="138">
                  <c:v>7.069306930693102</c:v>
                </c:pt>
                <c:pt idx="139">
                  <c:v>7.062706270627083</c:v>
                </c:pt>
                <c:pt idx="140">
                  <c:v>7.056105610561104</c:v>
                </c:pt>
                <c:pt idx="141">
                  <c:v>7.049504950494994</c:v>
                </c:pt>
                <c:pt idx="142">
                  <c:v>7.042904290428975</c:v>
                </c:pt>
                <c:pt idx="143">
                  <c:v>7.036303630362994</c:v>
                </c:pt>
                <c:pt idx="144">
                  <c:v>7.029702970296984</c:v>
                </c:pt>
                <c:pt idx="145">
                  <c:v>7.023102310230994</c:v>
                </c:pt>
                <c:pt idx="146">
                  <c:v>7.016501650164995</c:v>
                </c:pt>
                <c:pt idx="147">
                  <c:v>7.009900990098997</c:v>
                </c:pt>
                <c:pt idx="148">
                  <c:v>7.003300330032999</c:v>
                </c:pt>
                <c:pt idx="149">
                  <c:v>6.996699669967</c:v>
                </c:pt>
                <c:pt idx="150">
                  <c:v>6.990099009901001</c:v>
                </c:pt>
                <c:pt idx="151">
                  <c:v>6.983498349835003</c:v>
                </c:pt>
                <c:pt idx="152">
                  <c:v>6.976897689769003</c:v>
                </c:pt>
                <c:pt idx="153">
                  <c:v>6.97029702970301</c:v>
                </c:pt>
                <c:pt idx="154">
                  <c:v>6.963696369637006</c:v>
                </c:pt>
                <c:pt idx="155">
                  <c:v>6.957095709570892</c:v>
                </c:pt>
                <c:pt idx="156">
                  <c:v>6.950495049504894</c:v>
                </c:pt>
                <c:pt idx="157">
                  <c:v>6.943894389438895</c:v>
                </c:pt>
                <c:pt idx="158">
                  <c:v>6.9372937293729</c:v>
                </c:pt>
                <c:pt idx="159">
                  <c:v>6.930693069306897</c:v>
                </c:pt>
                <c:pt idx="160">
                  <c:v>6.924092409240899</c:v>
                </c:pt>
                <c:pt idx="161">
                  <c:v>6.9174917491749</c:v>
                </c:pt>
                <c:pt idx="162">
                  <c:v>6.910891089108901</c:v>
                </c:pt>
                <c:pt idx="163">
                  <c:v>6.904290429042902</c:v>
                </c:pt>
                <c:pt idx="164">
                  <c:v>6.897689768976887</c:v>
                </c:pt>
                <c:pt idx="165">
                  <c:v>6.891089108910904</c:v>
                </c:pt>
                <c:pt idx="166">
                  <c:v>6.884488448844904</c:v>
                </c:pt>
                <c:pt idx="167">
                  <c:v>6.877887788778906</c:v>
                </c:pt>
                <c:pt idx="168">
                  <c:v>6.871287128712893</c:v>
                </c:pt>
                <c:pt idx="169">
                  <c:v>6.864686468646874</c:v>
                </c:pt>
                <c:pt idx="170">
                  <c:v>6.858085808580771</c:v>
                </c:pt>
                <c:pt idx="171">
                  <c:v>6.851485148514794</c:v>
                </c:pt>
                <c:pt idx="172">
                  <c:v>6.844884488448779</c:v>
                </c:pt>
                <c:pt idx="173">
                  <c:v>6.838283828382798</c:v>
                </c:pt>
                <c:pt idx="174">
                  <c:v>6.8316831683168</c:v>
                </c:pt>
                <c:pt idx="175">
                  <c:v>6.825082508250778</c:v>
                </c:pt>
                <c:pt idx="176">
                  <c:v>6.818481848184783</c:v>
                </c:pt>
                <c:pt idx="177">
                  <c:v>6.811881188118804</c:v>
                </c:pt>
                <c:pt idx="178">
                  <c:v>6.805280528052805</c:v>
                </c:pt>
                <c:pt idx="179">
                  <c:v>6.798679867986806</c:v>
                </c:pt>
                <c:pt idx="180">
                  <c:v>6.792079207920807</c:v>
                </c:pt>
                <c:pt idx="181">
                  <c:v>6.785478547854794</c:v>
                </c:pt>
                <c:pt idx="182">
                  <c:v>6.778877887788795</c:v>
                </c:pt>
                <c:pt idx="183">
                  <c:v>6.772277227722796</c:v>
                </c:pt>
                <c:pt idx="184">
                  <c:v>6.765676567656776</c:v>
                </c:pt>
                <c:pt idx="185">
                  <c:v>6.759075907590795</c:v>
                </c:pt>
                <c:pt idx="186">
                  <c:v>6.75247524752478</c:v>
                </c:pt>
                <c:pt idx="187">
                  <c:v>6.745874587458696</c:v>
                </c:pt>
                <c:pt idx="188">
                  <c:v>6.739273927392701</c:v>
                </c:pt>
                <c:pt idx="189">
                  <c:v>6.7326732673267</c:v>
                </c:pt>
                <c:pt idx="190">
                  <c:v>6.726072607260704</c:v>
                </c:pt>
                <c:pt idx="191">
                  <c:v>6.719471947194705</c:v>
                </c:pt>
                <c:pt idx="192">
                  <c:v>6.712871287128705</c:v>
                </c:pt>
                <c:pt idx="193">
                  <c:v>6.706270627062693</c:v>
                </c:pt>
                <c:pt idx="194">
                  <c:v>6.699669966996694</c:v>
                </c:pt>
                <c:pt idx="195">
                  <c:v>6.693069306930695</c:v>
                </c:pt>
                <c:pt idx="196">
                  <c:v>6.686468646864696</c:v>
                </c:pt>
                <c:pt idx="197">
                  <c:v>6.679867986798697</c:v>
                </c:pt>
                <c:pt idx="198">
                  <c:v>6.673267326732698</c:v>
                </c:pt>
                <c:pt idx="199">
                  <c:v>6.666666666666694</c:v>
                </c:pt>
                <c:pt idx="200">
                  <c:v>6.660066006600695</c:v>
                </c:pt>
                <c:pt idx="201">
                  <c:v>6.653465346534697</c:v>
                </c:pt>
                <c:pt idx="202">
                  <c:v>6.646864686468604</c:v>
                </c:pt>
                <c:pt idx="203">
                  <c:v>6.640264026402604</c:v>
                </c:pt>
                <c:pt idx="204">
                  <c:v>6.633663366336605</c:v>
                </c:pt>
                <c:pt idx="205">
                  <c:v>6.627062706270607</c:v>
                </c:pt>
                <c:pt idx="206">
                  <c:v>6.620462046204594</c:v>
                </c:pt>
                <c:pt idx="207">
                  <c:v>6.613861386138595</c:v>
                </c:pt>
                <c:pt idx="208">
                  <c:v>6.607260726072596</c:v>
                </c:pt>
                <c:pt idx="209">
                  <c:v>6.600660066006585</c:v>
                </c:pt>
                <c:pt idx="210">
                  <c:v>6.594059405940598</c:v>
                </c:pt>
                <c:pt idx="211">
                  <c:v>6.5874587458746</c:v>
                </c:pt>
                <c:pt idx="212">
                  <c:v>6.5808580858086</c:v>
                </c:pt>
                <c:pt idx="213">
                  <c:v>6.5742574257426</c:v>
                </c:pt>
                <c:pt idx="214">
                  <c:v>6.567656765676602</c:v>
                </c:pt>
                <c:pt idx="215">
                  <c:v>6.561056105610603</c:v>
                </c:pt>
                <c:pt idx="216">
                  <c:v>6.554455445544505</c:v>
                </c:pt>
                <c:pt idx="217">
                  <c:v>6.547854785478506</c:v>
                </c:pt>
                <c:pt idx="218">
                  <c:v>6.541254125412493</c:v>
                </c:pt>
                <c:pt idx="219">
                  <c:v>6.534653465346494</c:v>
                </c:pt>
                <c:pt idx="220">
                  <c:v>6.528052805280494</c:v>
                </c:pt>
                <c:pt idx="221">
                  <c:v>6.521452145214496</c:v>
                </c:pt>
                <c:pt idx="222">
                  <c:v>6.514851485148498</c:v>
                </c:pt>
                <c:pt idx="223">
                  <c:v>6.508250825082499</c:v>
                </c:pt>
                <c:pt idx="224">
                  <c:v>6.5016501650165</c:v>
                </c:pt>
                <c:pt idx="225">
                  <c:v>6.4950495049505</c:v>
                </c:pt>
                <c:pt idx="226">
                  <c:v>6.488448844884501</c:v>
                </c:pt>
                <c:pt idx="227">
                  <c:v>6.48184818481851</c:v>
                </c:pt>
                <c:pt idx="228">
                  <c:v>6.47524752475251</c:v>
                </c:pt>
                <c:pt idx="229">
                  <c:v>6.468646864686505</c:v>
                </c:pt>
                <c:pt idx="230">
                  <c:v>6.462046204620506</c:v>
                </c:pt>
                <c:pt idx="231">
                  <c:v>6.455445544554394</c:v>
                </c:pt>
                <c:pt idx="232">
                  <c:v>6.448844884488394</c:v>
                </c:pt>
                <c:pt idx="233">
                  <c:v>6.442244224422395</c:v>
                </c:pt>
                <c:pt idx="234">
                  <c:v>6.435643564356396</c:v>
                </c:pt>
                <c:pt idx="235">
                  <c:v>6.429042904290398</c:v>
                </c:pt>
                <c:pt idx="236">
                  <c:v>6.4224422442244</c:v>
                </c:pt>
                <c:pt idx="237">
                  <c:v>6.4158415841584</c:v>
                </c:pt>
                <c:pt idx="238">
                  <c:v>6.4092409240924</c:v>
                </c:pt>
                <c:pt idx="239">
                  <c:v>6.402640264026401</c:v>
                </c:pt>
                <c:pt idx="240">
                  <c:v>6.396039603960403</c:v>
                </c:pt>
                <c:pt idx="241">
                  <c:v>6.389438943894404</c:v>
                </c:pt>
                <c:pt idx="242">
                  <c:v>6.382838283828406</c:v>
                </c:pt>
                <c:pt idx="243">
                  <c:v>6.376237623762406</c:v>
                </c:pt>
                <c:pt idx="244">
                  <c:v>6.369636963696394</c:v>
                </c:pt>
                <c:pt idx="245">
                  <c:v>6.363036303630395</c:v>
                </c:pt>
                <c:pt idx="246">
                  <c:v>6.356435643564295</c:v>
                </c:pt>
                <c:pt idx="247">
                  <c:v>6.349834983498297</c:v>
                </c:pt>
                <c:pt idx="248">
                  <c:v>6.343234323432298</c:v>
                </c:pt>
                <c:pt idx="249">
                  <c:v>6.3366336633663</c:v>
                </c:pt>
                <c:pt idx="250">
                  <c:v>6.3300330033003</c:v>
                </c:pt>
                <c:pt idx="251">
                  <c:v>6.323432343234302</c:v>
                </c:pt>
                <c:pt idx="252">
                  <c:v>6.316831683168303</c:v>
                </c:pt>
                <c:pt idx="253">
                  <c:v>6.310231023102304</c:v>
                </c:pt>
                <c:pt idx="254">
                  <c:v>6.303630363036305</c:v>
                </c:pt>
                <c:pt idx="255">
                  <c:v>6.297029702970307</c:v>
                </c:pt>
                <c:pt idx="256">
                  <c:v>6.290429042904293</c:v>
                </c:pt>
                <c:pt idx="257">
                  <c:v>6.283828382838295</c:v>
                </c:pt>
                <c:pt idx="258">
                  <c:v>6.277227722772296</c:v>
                </c:pt>
                <c:pt idx="259">
                  <c:v>6.270627062706296</c:v>
                </c:pt>
                <c:pt idx="260">
                  <c:v>6.264026402640297</c:v>
                </c:pt>
                <c:pt idx="261">
                  <c:v>6.257425742574298</c:v>
                </c:pt>
                <c:pt idx="262">
                  <c:v>6.2508250825083</c:v>
                </c:pt>
                <c:pt idx="263">
                  <c:v>6.244224422442201</c:v>
                </c:pt>
                <c:pt idx="264">
                  <c:v>6.237623762376202</c:v>
                </c:pt>
                <c:pt idx="265">
                  <c:v>6.23102310231021</c:v>
                </c:pt>
                <c:pt idx="266">
                  <c:v>6.224422442244204</c:v>
                </c:pt>
                <c:pt idx="267">
                  <c:v>6.217821782178205</c:v>
                </c:pt>
                <c:pt idx="268">
                  <c:v>6.21122112211221</c:v>
                </c:pt>
                <c:pt idx="269">
                  <c:v>6.204620462046194</c:v>
                </c:pt>
                <c:pt idx="270">
                  <c:v>6.198019801980195</c:v>
                </c:pt>
                <c:pt idx="271">
                  <c:v>6.191419141914195</c:v>
                </c:pt>
                <c:pt idx="272">
                  <c:v>6.184818481848197</c:v>
                </c:pt>
                <c:pt idx="273">
                  <c:v>6.178217821782198</c:v>
                </c:pt>
                <c:pt idx="274">
                  <c:v>6.171617161716199</c:v>
                </c:pt>
                <c:pt idx="275">
                  <c:v>6.165016501650181</c:v>
                </c:pt>
                <c:pt idx="276">
                  <c:v>6.158415841584184</c:v>
                </c:pt>
                <c:pt idx="277">
                  <c:v>6.151815181518103</c:v>
                </c:pt>
                <c:pt idx="278">
                  <c:v>6.145214521452104</c:v>
                </c:pt>
                <c:pt idx="279">
                  <c:v>6.138613861386105</c:v>
                </c:pt>
                <c:pt idx="280">
                  <c:v>6.132013201320106</c:v>
                </c:pt>
                <c:pt idx="281">
                  <c:v>6.125412541254075</c:v>
                </c:pt>
                <c:pt idx="282">
                  <c:v>6.118811881188078</c:v>
                </c:pt>
                <c:pt idx="283">
                  <c:v>6.112211221122084</c:v>
                </c:pt>
                <c:pt idx="284">
                  <c:v>6.105610561056075</c:v>
                </c:pt>
                <c:pt idx="285">
                  <c:v>6.099009900990097</c:v>
                </c:pt>
                <c:pt idx="286">
                  <c:v>6.092409240924097</c:v>
                </c:pt>
                <c:pt idx="287">
                  <c:v>6.085808580858099</c:v>
                </c:pt>
                <c:pt idx="288">
                  <c:v>6.0792079207921</c:v>
                </c:pt>
                <c:pt idx="289">
                  <c:v>6.072607260726102</c:v>
                </c:pt>
                <c:pt idx="290">
                  <c:v>6.066006600660103</c:v>
                </c:pt>
                <c:pt idx="291">
                  <c:v>6.059405940594104</c:v>
                </c:pt>
                <c:pt idx="292">
                  <c:v>6.052805280528005</c:v>
                </c:pt>
                <c:pt idx="293">
                  <c:v>6.046204620462006</c:v>
                </c:pt>
                <c:pt idx="294">
                  <c:v>6.039603960395993</c:v>
                </c:pt>
                <c:pt idx="295">
                  <c:v>6.033003300329994</c:v>
                </c:pt>
                <c:pt idx="296">
                  <c:v>6.026402640263996</c:v>
                </c:pt>
                <c:pt idx="297">
                  <c:v>6.019801980197997</c:v>
                </c:pt>
                <c:pt idx="298">
                  <c:v>6.013201320131998</c:v>
                </c:pt>
                <c:pt idx="299">
                  <c:v>6.006600660065994</c:v>
                </c:pt>
                <c:pt idx="300">
                  <c:v>6.0</c:v>
                </c:pt>
                <c:pt idx="301">
                  <c:v>5.993399339934</c:v>
                </c:pt>
                <c:pt idx="302">
                  <c:v>5.986798679868002</c:v>
                </c:pt>
                <c:pt idx="303">
                  <c:v>5.980198019802003</c:v>
                </c:pt>
                <c:pt idx="304">
                  <c:v>5.973597359736004</c:v>
                </c:pt>
                <c:pt idx="305">
                  <c:v>5.966996699670005</c:v>
                </c:pt>
                <c:pt idx="306">
                  <c:v>5.960396039604006</c:v>
                </c:pt>
                <c:pt idx="307">
                  <c:v>5.953795379537894</c:v>
                </c:pt>
                <c:pt idx="308">
                  <c:v>5.947194719471895</c:v>
                </c:pt>
                <c:pt idx="309">
                  <c:v>5.940594059405885</c:v>
                </c:pt>
                <c:pt idx="310">
                  <c:v>5.933993399339898</c:v>
                </c:pt>
                <c:pt idx="311">
                  <c:v>5.927392739273898</c:v>
                </c:pt>
                <c:pt idx="312">
                  <c:v>5.920792079207898</c:v>
                </c:pt>
                <c:pt idx="313">
                  <c:v>5.9141914191419</c:v>
                </c:pt>
                <c:pt idx="314">
                  <c:v>5.907590759075894</c:v>
                </c:pt>
                <c:pt idx="315">
                  <c:v>5.900990099009903</c:v>
                </c:pt>
                <c:pt idx="316">
                  <c:v>5.894389438943904</c:v>
                </c:pt>
                <c:pt idx="317">
                  <c:v>5.887788778877887</c:v>
                </c:pt>
                <c:pt idx="318">
                  <c:v>5.881188118811906</c:v>
                </c:pt>
                <c:pt idx="319">
                  <c:v>5.874587458745883</c:v>
                </c:pt>
                <c:pt idx="320">
                  <c:v>5.867986798679876</c:v>
                </c:pt>
                <c:pt idx="321">
                  <c:v>5.861386138613895</c:v>
                </c:pt>
                <c:pt idx="322">
                  <c:v>5.854785478547767</c:v>
                </c:pt>
                <c:pt idx="323">
                  <c:v>5.848184818481771</c:v>
                </c:pt>
                <c:pt idx="324">
                  <c:v>5.841584158415774</c:v>
                </c:pt>
                <c:pt idx="325">
                  <c:v>5.8349834983498</c:v>
                </c:pt>
                <c:pt idx="326">
                  <c:v>5.828382838283783</c:v>
                </c:pt>
                <c:pt idx="327">
                  <c:v>5.821782178217786</c:v>
                </c:pt>
                <c:pt idx="328">
                  <c:v>5.815181518151777</c:v>
                </c:pt>
                <c:pt idx="329">
                  <c:v>5.80858085808577</c:v>
                </c:pt>
                <c:pt idx="330">
                  <c:v>5.801980198019805</c:v>
                </c:pt>
                <c:pt idx="331">
                  <c:v>5.795379537953806</c:v>
                </c:pt>
                <c:pt idx="332">
                  <c:v>5.788778877887777</c:v>
                </c:pt>
                <c:pt idx="333">
                  <c:v>5.782178217821785</c:v>
                </c:pt>
                <c:pt idx="334">
                  <c:v>5.775577557755775</c:v>
                </c:pt>
                <c:pt idx="335">
                  <c:v>5.768976897689779</c:v>
                </c:pt>
                <c:pt idx="336">
                  <c:v>5.762376237623782</c:v>
                </c:pt>
                <c:pt idx="337">
                  <c:v>5.755775577557774</c:v>
                </c:pt>
                <c:pt idx="338">
                  <c:v>5.749174917491699</c:v>
                </c:pt>
                <c:pt idx="339">
                  <c:v>5.742574257425675</c:v>
                </c:pt>
                <c:pt idx="340">
                  <c:v>5.735973597359703</c:v>
                </c:pt>
                <c:pt idx="341">
                  <c:v>5.729372937293704</c:v>
                </c:pt>
                <c:pt idx="342">
                  <c:v>5.722772277227687</c:v>
                </c:pt>
                <c:pt idx="343">
                  <c:v>5.716171617161706</c:v>
                </c:pt>
                <c:pt idx="344">
                  <c:v>5.709570957095694</c:v>
                </c:pt>
                <c:pt idx="345">
                  <c:v>5.702970297029694</c:v>
                </c:pt>
                <c:pt idx="346">
                  <c:v>5.696369636963694</c:v>
                </c:pt>
                <c:pt idx="347">
                  <c:v>5.689768976897696</c:v>
                </c:pt>
                <c:pt idx="348">
                  <c:v>5.683168316831697</c:v>
                </c:pt>
                <c:pt idx="349">
                  <c:v>5.676567656765695</c:v>
                </c:pt>
                <c:pt idx="350">
                  <c:v>5.669966996699697</c:v>
                </c:pt>
                <c:pt idx="351">
                  <c:v>5.663366336633698</c:v>
                </c:pt>
                <c:pt idx="352">
                  <c:v>5.656765676567686</c:v>
                </c:pt>
                <c:pt idx="353">
                  <c:v>5.650165016501587</c:v>
                </c:pt>
                <c:pt idx="354">
                  <c:v>5.643564356435579</c:v>
                </c:pt>
                <c:pt idx="355">
                  <c:v>5.636963696369606</c:v>
                </c:pt>
                <c:pt idx="356">
                  <c:v>5.630363036303608</c:v>
                </c:pt>
                <c:pt idx="357">
                  <c:v>5.623762376237577</c:v>
                </c:pt>
                <c:pt idx="358">
                  <c:v>5.617161716171584</c:v>
                </c:pt>
                <c:pt idx="359">
                  <c:v>5.610561056105575</c:v>
                </c:pt>
                <c:pt idx="360">
                  <c:v>5.603960396039596</c:v>
                </c:pt>
                <c:pt idx="361">
                  <c:v>5.597359735973597</c:v>
                </c:pt>
                <c:pt idx="362">
                  <c:v>5.590759075907599</c:v>
                </c:pt>
                <c:pt idx="363">
                  <c:v>5.5841584158416</c:v>
                </c:pt>
                <c:pt idx="364">
                  <c:v>5.577557755775601</c:v>
                </c:pt>
                <c:pt idx="365">
                  <c:v>5.570957095709601</c:v>
                </c:pt>
                <c:pt idx="366">
                  <c:v>5.564356435643603</c:v>
                </c:pt>
                <c:pt idx="367">
                  <c:v>5.557755775577604</c:v>
                </c:pt>
                <c:pt idx="368">
                  <c:v>5.551155115511505</c:v>
                </c:pt>
                <c:pt idx="369">
                  <c:v>5.544554455445487</c:v>
                </c:pt>
                <c:pt idx="370">
                  <c:v>5.537953795379494</c:v>
                </c:pt>
                <c:pt idx="371">
                  <c:v>5.5313531353135</c:v>
                </c:pt>
                <c:pt idx="372">
                  <c:v>5.52475247524748</c:v>
                </c:pt>
                <c:pt idx="373">
                  <c:v>5.518151815181485</c:v>
                </c:pt>
                <c:pt idx="374">
                  <c:v>5.511551155115495</c:v>
                </c:pt>
                <c:pt idx="375">
                  <c:v>5.504950495049497</c:v>
                </c:pt>
                <c:pt idx="376">
                  <c:v>5.4983498349835</c:v>
                </c:pt>
                <c:pt idx="377">
                  <c:v>5.4917491749175</c:v>
                </c:pt>
                <c:pt idx="378">
                  <c:v>5.485148514851502</c:v>
                </c:pt>
                <c:pt idx="379">
                  <c:v>5.478547854785504</c:v>
                </c:pt>
                <c:pt idx="380">
                  <c:v>5.47194719471951</c:v>
                </c:pt>
                <c:pt idx="381">
                  <c:v>5.465346534653505</c:v>
                </c:pt>
                <c:pt idx="382">
                  <c:v>5.458745874587507</c:v>
                </c:pt>
                <c:pt idx="383">
                  <c:v>5.452145214521394</c:v>
                </c:pt>
                <c:pt idx="384">
                  <c:v>5.445544554455394</c:v>
                </c:pt>
                <c:pt idx="385">
                  <c:v>5.4389438943894</c:v>
                </c:pt>
                <c:pt idx="386">
                  <c:v>5.4323432343234</c:v>
                </c:pt>
                <c:pt idx="387">
                  <c:v>5.425742574257399</c:v>
                </c:pt>
                <c:pt idx="388">
                  <c:v>5.4191419141914</c:v>
                </c:pt>
                <c:pt idx="389">
                  <c:v>5.412541254125395</c:v>
                </c:pt>
                <c:pt idx="390">
                  <c:v>5.405940594059402</c:v>
                </c:pt>
                <c:pt idx="391">
                  <c:v>5.399339933993403</c:v>
                </c:pt>
                <c:pt idx="392">
                  <c:v>5.392739273927388</c:v>
                </c:pt>
                <c:pt idx="393">
                  <c:v>5.386138613861405</c:v>
                </c:pt>
                <c:pt idx="394">
                  <c:v>5.379537953795404</c:v>
                </c:pt>
                <c:pt idx="395">
                  <c:v>5.372937293729389</c:v>
                </c:pt>
                <c:pt idx="396">
                  <c:v>5.366336633663394</c:v>
                </c:pt>
                <c:pt idx="397">
                  <c:v>5.359735973597385</c:v>
                </c:pt>
                <c:pt idx="398">
                  <c:v>5.353135313531284</c:v>
                </c:pt>
                <c:pt idx="399">
                  <c:v>5.346534653465276</c:v>
                </c:pt>
                <c:pt idx="400">
                  <c:v>5.3399339933993</c:v>
                </c:pt>
                <c:pt idx="401">
                  <c:v>5.3333333333333</c:v>
                </c:pt>
                <c:pt idx="402">
                  <c:v>5.326732673267285</c:v>
                </c:pt>
                <c:pt idx="403">
                  <c:v>5.320132013201301</c:v>
                </c:pt>
                <c:pt idx="404">
                  <c:v>5.313531353135283</c:v>
                </c:pt>
                <c:pt idx="405">
                  <c:v>5.306930693069304</c:v>
                </c:pt>
                <c:pt idx="406">
                  <c:v>5.300330033003305</c:v>
                </c:pt>
                <c:pt idx="407">
                  <c:v>5.293729372937306</c:v>
                </c:pt>
                <c:pt idx="408">
                  <c:v>5.287128712871294</c:v>
                </c:pt>
                <c:pt idx="409">
                  <c:v>5.280528052805295</c:v>
                </c:pt>
                <c:pt idx="410">
                  <c:v>5.273927392739295</c:v>
                </c:pt>
                <c:pt idx="411">
                  <c:v>5.267326732673297</c:v>
                </c:pt>
                <c:pt idx="412">
                  <c:v>5.260726072607294</c:v>
                </c:pt>
                <c:pt idx="413">
                  <c:v>5.254125412541295</c:v>
                </c:pt>
                <c:pt idx="414">
                  <c:v>5.247524752475194</c:v>
                </c:pt>
                <c:pt idx="415">
                  <c:v>5.240924092409202</c:v>
                </c:pt>
                <c:pt idx="416">
                  <c:v>5.234323432343202</c:v>
                </c:pt>
                <c:pt idx="417">
                  <c:v>5.227722772277204</c:v>
                </c:pt>
                <c:pt idx="418">
                  <c:v>5.221122112211205</c:v>
                </c:pt>
                <c:pt idx="419">
                  <c:v>5.214521452145195</c:v>
                </c:pt>
                <c:pt idx="420">
                  <c:v>5.207920792079193</c:v>
                </c:pt>
                <c:pt idx="421">
                  <c:v>5.2013201320132</c:v>
                </c:pt>
                <c:pt idx="422">
                  <c:v>5.194719471947184</c:v>
                </c:pt>
                <c:pt idx="423">
                  <c:v>5.188118811881194</c:v>
                </c:pt>
                <c:pt idx="424">
                  <c:v>5.181518151815196</c:v>
                </c:pt>
                <c:pt idx="425">
                  <c:v>5.174917491749198</c:v>
                </c:pt>
                <c:pt idx="426">
                  <c:v>5.168316831683185</c:v>
                </c:pt>
                <c:pt idx="427">
                  <c:v>5.161716171617194</c:v>
                </c:pt>
                <c:pt idx="428">
                  <c:v>5.155115511551181</c:v>
                </c:pt>
                <c:pt idx="429">
                  <c:v>5.148514851485068</c:v>
                </c:pt>
                <c:pt idx="430">
                  <c:v>5.141914191419104</c:v>
                </c:pt>
                <c:pt idx="431">
                  <c:v>5.135313531353105</c:v>
                </c:pt>
                <c:pt idx="432">
                  <c:v>5.128712871287084</c:v>
                </c:pt>
                <c:pt idx="433">
                  <c:v>5.122112211221071</c:v>
                </c:pt>
                <c:pt idx="434">
                  <c:v>5.115511551155063</c:v>
                </c:pt>
                <c:pt idx="435">
                  <c:v>5.108910891089078</c:v>
                </c:pt>
                <c:pt idx="436">
                  <c:v>5.102310231023081</c:v>
                </c:pt>
                <c:pt idx="437">
                  <c:v>5.095709570957085</c:v>
                </c:pt>
                <c:pt idx="438">
                  <c:v>5.089108910891099</c:v>
                </c:pt>
                <c:pt idx="439">
                  <c:v>5.082508250825081</c:v>
                </c:pt>
                <c:pt idx="440">
                  <c:v>5.075907590759101</c:v>
                </c:pt>
                <c:pt idx="441">
                  <c:v>5.069306930693102</c:v>
                </c:pt>
                <c:pt idx="442">
                  <c:v>5.062706270627083</c:v>
                </c:pt>
                <c:pt idx="443">
                  <c:v>5.056105610561104</c:v>
                </c:pt>
                <c:pt idx="444">
                  <c:v>5.049504950494994</c:v>
                </c:pt>
                <c:pt idx="445">
                  <c:v>5.042904290428975</c:v>
                </c:pt>
                <c:pt idx="446">
                  <c:v>5.036303630362994</c:v>
                </c:pt>
                <c:pt idx="447">
                  <c:v>5.029702970296984</c:v>
                </c:pt>
                <c:pt idx="448">
                  <c:v>5.023102310230994</c:v>
                </c:pt>
                <c:pt idx="449">
                  <c:v>5.016501650164995</c:v>
                </c:pt>
                <c:pt idx="450">
                  <c:v>5.009900990098997</c:v>
                </c:pt>
                <c:pt idx="451">
                  <c:v>5.003300330032999</c:v>
                </c:pt>
                <c:pt idx="452">
                  <c:v>4.996699669967</c:v>
                </c:pt>
                <c:pt idx="453">
                  <c:v>4.990099009901001</c:v>
                </c:pt>
                <c:pt idx="454">
                  <c:v>4.983498349835003</c:v>
                </c:pt>
                <c:pt idx="455">
                  <c:v>4.976897689769003</c:v>
                </c:pt>
                <c:pt idx="456">
                  <c:v>4.97029702970301</c:v>
                </c:pt>
                <c:pt idx="457">
                  <c:v>4.963696369637006</c:v>
                </c:pt>
                <c:pt idx="458">
                  <c:v>4.957095709570892</c:v>
                </c:pt>
                <c:pt idx="459">
                  <c:v>4.950495049504894</c:v>
                </c:pt>
                <c:pt idx="460">
                  <c:v>4.943894389438895</c:v>
                </c:pt>
                <c:pt idx="461">
                  <c:v>4.9372937293729</c:v>
                </c:pt>
                <c:pt idx="462">
                  <c:v>4.930693069306897</c:v>
                </c:pt>
                <c:pt idx="463">
                  <c:v>4.924092409240899</c:v>
                </c:pt>
                <c:pt idx="464">
                  <c:v>4.9174917491749</c:v>
                </c:pt>
                <c:pt idx="465">
                  <c:v>4.910891089108901</c:v>
                </c:pt>
                <c:pt idx="466">
                  <c:v>4.904290429042902</c:v>
                </c:pt>
                <c:pt idx="467">
                  <c:v>4.897689768976887</c:v>
                </c:pt>
                <c:pt idx="468">
                  <c:v>4.891089108910904</c:v>
                </c:pt>
                <c:pt idx="469">
                  <c:v>4.884488448844904</c:v>
                </c:pt>
                <c:pt idx="470">
                  <c:v>4.877887788778906</c:v>
                </c:pt>
                <c:pt idx="471">
                  <c:v>4.871287128712893</c:v>
                </c:pt>
                <c:pt idx="472">
                  <c:v>4.864686468646874</c:v>
                </c:pt>
                <c:pt idx="473">
                  <c:v>4.858085808580771</c:v>
                </c:pt>
                <c:pt idx="474">
                  <c:v>4.851485148514794</c:v>
                </c:pt>
                <c:pt idx="475">
                  <c:v>4.844884488448779</c:v>
                </c:pt>
                <c:pt idx="476">
                  <c:v>4.838283828382798</c:v>
                </c:pt>
                <c:pt idx="477">
                  <c:v>4.8316831683168</c:v>
                </c:pt>
                <c:pt idx="478">
                  <c:v>4.825082508250778</c:v>
                </c:pt>
                <c:pt idx="479">
                  <c:v>4.818481848184783</c:v>
                </c:pt>
                <c:pt idx="480">
                  <c:v>4.811881188118804</c:v>
                </c:pt>
                <c:pt idx="481">
                  <c:v>4.805280528052805</c:v>
                </c:pt>
                <c:pt idx="482">
                  <c:v>4.798679867986806</c:v>
                </c:pt>
                <c:pt idx="483">
                  <c:v>4.792079207920807</c:v>
                </c:pt>
                <c:pt idx="484">
                  <c:v>4.785478547854794</c:v>
                </c:pt>
                <c:pt idx="485">
                  <c:v>4.778877887788795</c:v>
                </c:pt>
                <c:pt idx="486">
                  <c:v>4.772277227722796</c:v>
                </c:pt>
                <c:pt idx="487">
                  <c:v>4.765676567656776</c:v>
                </c:pt>
                <c:pt idx="488">
                  <c:v>4.759075907590795</c:v>
                </c:pt>
                <c:pt idx="489">
                  <c:v>4.75247524752478</c:v>
                </c:pt>
                <c:pt idx="490">
                  <c:v>4.745874587458696</c:v>
                </c:pt>
                <c:pt idx="491">
                  <c:v>4.739273927392701</c:v>
                </c:pt>
                <c:pt idx="492">
                  <c:v>4.7326732673267</c:v>
                </c:pt>
                <c:pt idx="493">
                  <c:v>4.726072607260704</c:v>
                </c:pt>
                <c:pt idx="494">
                  <c:v>4.719471947194705</c:v>
                </c:pt>
                <c:pt idx="495">
                  <c:v>4.712871287128705</c:v>
                </c:pt>
                <c:pt idx="496">
                  <c:v>4.706270627062693</c:v>
                </c:pt>
                <c:pt idx="497">
                  <c:v>4.699669966996694</c:v>
                </c:pt>
                <c:pt idx="498">
                  <c:v>4.693069306930695</c:v>
                </c:pt>
                <c:pt idx="499">
                  <c:v>4.686468646864696</c:v>
                </c:pt>
                <c:pt idx="500">
                  <c:v>4.679867986798697</c:v>
                </c:pt>
                <c:pt idx="501">
                  <c:v>4.673267326732698</c:v>
                </c:pt>
                <c:pt idx="502">
                  <c:v>4.666666666666694</c:v>
                </c:pt>
                <c:pt idx="503">
                  <c:v>4.660066006600695</c:v>
                </c:pt>
                <c:pt idx="504">
                  <c:v>4.653465346534697</c:v>
                </c:pt>
                <c:pt idx="505">
                  <c:v>4.646864686468604</c:v>
                </c:pt>
                <c:pt idx="506">
                  <c:v>4.640264026402604</c:v>
                </c:pt>
                <c:pt idx="507">
                  <c:v>4.633663366336605</c:v>
                </c:pt>
                <c:pt idx="508">
                  <c:v>4.627062706270607</c:v>
                </c:pt>
                <c:pt idx="509">
                  <c:v>4.620462046204594</c:v>
                </c:pt>
                <c:pt idx="510">
                  <c:v>4.613861386138595</c:v>
                </c:pt>
                <c:pt idx="511">
                  <c:v>4.607260726072596</c:v>
                </c:pt>
                <c:pt idx="512">
                  <c:v>4.600660066006585</c:v>
                </c:pt>
                <c:pt idx="513">
                  <c:v>4.594059405940598</c:v>
                </c:pt>
                <c:pt idx="514">
                  <c:v>4.5874587458746</c:v>
                </c:pt>
                <c:pt idx="515">
                  <c:v>4.5808580858086</c:v>
                </c:pt>
                <c:pt idx="516">
                  <c:v>4.5742574257426</c:v>
                </c:pt>
                <c:pt idx="517">
                  <c:v>4.567656765676602</c:v>
                </c:pt>
                <c:pt idx="518">
                  <c:v>4.561056105610603</c:v>
                </c:pt>
                <c:pt idx="519">
                  <c:v>4.554455445544505</c:v>
                </c:pt>
                <c:pt idx="520">
                  <c:v>4.547854785478506</c:v>
                </c:pt>
                <c:pt idx="521">
                  <c:v>4.541254125412493</c:v>
                </c:pt>
                <c:pt idx="522">
                  <c:v>4.534653465346494</c:v>
                </c:pt>
                <c:pt idx="523">
                  <c:v>4.528052805280494</c:v>
                </c:pt>
                <c:pt idx="524">
                  <c:v>4.521452145214496</c:v>
                </c:pt>
                <c:pt idx="525">
                  <c:v>4.514851485148498</c:v>
                </c:pt>
                <c:pt idx="526">
                  <c:v>4.508250825082499</c:v>
                </c:pt>
                <c:pt idx="527">
                  <c:v>4.5016501650165</c:v>
                </c:pt>
                <c:pt idx="528">
                  <c:v>4.4950495049505</c:v>
                </c:pt>
                <c:pt idx="529">
                  <c:v>4.488448844884501</c:v>
                </c:pt>
                <c:pt idx="530">
                  <c:v>4.48184818481851</c:v>
                </c:pt>
                <c:pt idx="531">
                  <c:v>4.47524752475251</c:v>
                </c:pt>
                <c:pt idx="532">
                  <c:v>4.468646864686505</c:v>
                </c:pt>
                <c:pt idx="533">
                  <c:v>4.462046204620506</c:v>
                </c:pt>
                <c:pt idx="534">
                  <c:v>4.455445544554394</c:v>
                </c:pt>
                <c:pt idx="535">
                  <c:v>4.448844884488394</c:v>
                </c:pt>
                <c:pt idx="536">
                  <c:v>4.442244224422395</c:v>
                </c:pt>
                <c:pt idx="537">
                  <c:v>4.435643564356396</c:v>
                </c:pt>
                <c:pt idx="538">
                  <c:v>4.429042904290398</c:v>
                </c:pt>
                <c:pt idx="539">
                  <c:v>4.4224422442244</c:v>
                </c:pt>
                <c:pt idx="540">
                  <c:v>4.4158415841584</c:v>
                </c:pt>
                <c:pt idx="541">
                  <c:v>4.4092409240924</c:v>
                </c:pt>
                <c:pt idx="542">
                  <c:v>4.402640264026401</c:v>
                </c:pt>
                <c:pt idx="543">
                  <c:v>4.396039603960403</c:v>
                </c:pt>
                <c:pt idx="544">
                  <c:v>4.389438943894404</c:v>
                </c:pt>
                <c:pt idx="545">
                  <c:v>4.382838283828406</c:v>
                </c:pt>
                <c:pt idx="546">
                  <c:v>4.376237623762406</c:v>
                </c:pt>
                <c:pt idx="547">
                  <c:v>4.369636963696394</c:v>
                </c:pt>
                <c:pt idx="548">
                  <c:v>4.363036303630395</c:v>
                </c:pt>
                <c:pt idx="549">
                  <c:v>4.356435643564295</c:v>
                </c:pt>
                <c:pt idx="550">
                  <c:v>4.349834983498297</c:v>
                </c:pt>
                <c:pt idx="551">
                  <c:v>4.343234323432298</c:v>
                </c:pt>
                <c:pt idx="552">
                  <c:v>4.3366336633663</c:v>
                </c:pt>
                <c:pt idx="553">
                  <c:v>4.3300330033003</c:v>
                </c:pt>
                <c:pt idx="554">
                  <c:v>4.323432343234302</c:v>
                </c:pt>
                <c:pt idx="555">
                  <c:v>4.316831683168303</c:v>
                </c:pt>
                <c:pt idx="556">
                  <c:v>4.310231023102304</c:v>
                </c:pt>
                <c:pt idx="557">
                  <c:v>4.303630363036305</c:v>
                </c:pt>
                <c:pt idx="558">
                  <c:v>4.297029702970307</c:v>
                </c:pt>
                <c:pt idx="559">
                  <c:v>4.290429042904293</c:v>
                </c:pt>
                <c:pt idx="560">
                  <c:v>4.283828382838295</c:v>
                </c:pt>
                <c:pt idx="561">
                  <c:v>4.277227722772296</c:v>
                </c:pt>
                <c:pt idx="562">
                  <c:v>4.270627062706296</c:v>
                </c:pt>
                <c:pt idx="563">
                  <c:v>4.264026402640297</c:v>
                </c:pt>
                <c:pt idx="564">
                  <c:v>4.257425742574298</c:v>
                </c:pt>
                <c:pt idx="565">
                  <c:v>4.2508250825083</c:v>
                </c:pt>
                <c:pt idx="566">
                  <c:v>4.244224422442201</c:v>
                </c:pt>
                <c:pt idx="567">
                  <c:v>4.237623762376202</c:v>
                </c:pt>
                <c:pt idx="568">
                  <c:v>4.23102310231021</c:v>
                </c:pt>
                <c:pt idx="569">
                  <c:v>4.224422442244204</c:v>
                </c:pt>
                <c:pt idx="570">
                  <c:v>4.217821782178205</c:v>
                </c:pt>
                <c:pt idx="571">
                  <c:v>4.21122112211221</c:v>
                </c:pt>
                <c:pt idx="572">
                  <c:v>4.204620462046194</c:v>
                </c:pt>
                <c:pt idx="573">
                  <c:v>4.198019801980195</c:v>
                </c:pt>
                <c:pt idx="574">
                  <c:v>4.191419141914195</c:v>
                </c:pt>
                <c:pt idx="575">
                  <c:v>4.184818481848197</c:v>
                </c:pt>
                <c:pt idx="576">
                  <c:v>4.178217821782198</c:v>
                </c:pt>
                <c:pt idx="577">
                  <c:v>4.171617161716199</c:v>
                </c:pt>
                <c:pt idx="578">
                  <c:v>4.165016501650181</c:v>
                </c:pt>
                <c:pt idx="579">
                  <c:v>4.158415841584184</c:v>
                </c:pt>
                <c:pt idx="580">
                  <c:v>4.151815181518103</c:v>
                </c:pt>
                <c:pt idx="581">
                  <c:v>4.145214521452104</c:v>
                </c:pt>
                <c:pt idx="582">
                  <c:v>4.138613861386105</c:v>
                </c:pt>
                <c:pt idx="583">
                  <c:v>4.132013201320106</c:v>
                </c:pt>
                <c:pt idx="584">
                  <c:v>4.125412541254075</c:v>
                </c:pt>
                <c:pt idx="585">
                  <c:v>4.118811881188078</c:v>
                </c:pt>
                <c:pt idx="586">
                  <c:v>4.112211221122084</c:v>
                </c:pt>
                <c:pt idx="587">
                  <c:v>4.105610561056075</c:v>
                </c:pt>
                <c:pt idx="588">
                  <c:v>4.099009900990097</c:v>
                </c:pt>
                <c:pt idx="589">
                  <c:v>4.092409240924097</c:v>
                </c:pt>
                <c:pt idx="590">
                  <c:v>4.085808580858099</c:v>
                </c:pt>
                <c:pt idx="591">
                  <c:v>4.039603960395993</c:v>
                </c:pt>
                <c:pt idx="592">
                  <c:v>4.033003300329994</c:v>
                </c:pt>
                <c:pt idx="593">
                  <c:v>4.026402640263996</c:v>
                </c:pt>
                <c:pt idx="594">
                  <c:v>4.019801980197997</c:v>
                </c:pt>
                <c:pt idx="595">
                  <c:v>4.013201320131998</c:v>
                </c:pt>
                <c:pt idx="596">
                  <c:v>4.006600660065994</c:v>
                </c:pt>
                <c:pt idx="597">
                  <c:v>4.0</c:v>
                </c:pt>
                <c:pt idx="598">
                  <c:v>3.993399339934001</c:v>
                </c:pt>
                <c:pt idx="599">
                  <c:v>3.986798679868002</c:v>
                </c:pt>
                <c:pt idx="600">
                  <c:v>3.980198019802003</c:v>
                </c:pt>
                <c:pt idx="601">
                  <c:v>3.973597359736004</c:v>
                </c:pt>
                <c:pt idx="602">
                  <c:v>3.966996699670005</c:v>
                </c:pt>
                <c:pt idx="603">
                  <c:v>3.960396039604007</c:v>
                </c:pt>
                <c:pt idx="604">
                  <c:v>3.953795379537894</c:v>
                </c:pt>
                <c:pt idx="605">
                  <c:v>3.947194719471895</c:v>
                </c:pt>
                <c:pt idx="606">
                  <c:v>3.940594059405896</c:v>
                </c:pt>
                <c:pt idx="607">
                  <c:v>3.933993399339897</c:v>
                </c:pt>
                <c:pt idx="608">
                  <c:v>3.927392739273898</c:v>
                </c:pt>
                <c:pt idx="609">
                  <c:v>3.920792079207899</c:v>
                </c:pt>
                <c:pt idx="610">
                  <c:v>3.9141914191419</c:v>
                </c:pt>
                <c:pt idx="611">
                  <c:v>3.907590759075901</c:v>
                </c:pt>
                <c:pt idx="612">
                  <c:v>3.900990099009903</c:v>
                </c:pt>
                <c:pt idx="613">
                  <c:v>3.894389438943904</c:v>
                </c:pt>
                <c:pt idx="614">
                  <c:v>3.887788778877904</c:v>
                </c:pt>
                <c:pt idx="615">
                  <c:v>3.881188118811906</c:v>
                </c:pt>
                <c:pt idx="616">
                  <c:v>3.874587458745907</c:v>
                </c:pt>
                <c:pt idx="617">
                  <c:v>3.867986798679894</c:v>
                </c:pt>
                <c:pt idx="618">
                  <c:v>3.861386138613895</c:v>
                </c:pt>
                <c:pt idx="619">
                  <c:v>3.854785478547797</c:v>
                </c:pt>
                <c:pt idx="620">
                  <c:v>3.848184818481797</c:v>
                </c:pt>
                <c:pt idx="621">
                  <c:v>3.8415841584158</c:v>
                </c:pt>
                <c:pt idx="622">
                  <c:v>3.834983498349799</c:v>
                </c:pt>
                <c:pt idx="623">
                  <c:v>3.8283828382838</c:v>
                </c:pt>
                <c:pt idx="624">
                  <c:v>3.821782178217802</c:v>
                </c:pt>
                <c:pt idx="625">
                  <c:v>3.815181518151803</c:v>
                </c:pt>
                <c:pt idx="626">
                  <c:v>3.808580858085804</c:v>
                </c:pt>
                <c:pt idx="627">
                  <c:v>3.801980198019804</c:v>
                </c:pt>
                <c:pt idx="628">
                  <c:v>3.795379537953806</c:v>
                </c:pt>
                <c:pt idx="629">
                  <c:v>3.788778877887793</c:v>
                </c:pt>
                <c:pt idx="630">
                  <c:v>3.782178217821794</c:v>
                </c:pt>
                <c:pt idx="631">
                  <c:v>3.775577557755795</c:v>
                </c:pt>
                <c:pt idx="632">
                  <c:v>3.768976897689796</c:v>
                </c:pt>
                <c:pt idx="633">
                  <c:v>3.762376237623798</c:v>
                </c:pt>
                <c:pt idx="634">
                  <c:v>3.7557755775578</c:v>
                </c:pt>
                <c:pt idx="635">
                  <c:v>3.7491749174917</c:v>
                </c:pt>
                <c:pt idx="636">
                  <c:v>3.742574257425701</c:v>
                </c:pt>
                <c:pt idx="637">
                  <c:v>3.735973597359703</c:v>
                </c:pt>
                <c:pt idx="638">
                  <c:v>3.729372937293704</c:v>
                </c:pt>
                <c:pt idx="639">
                  <c:v>3.722772277227705</c:v>
                </c:pt>
                <c:pt idx="640">
                  <c:v>3.716171617161706</c:v>
                </c:pt>
                <c:pt idx="641">
                  <c:v>3.709570957095707</c:v>
                </c:pt>
                <c:pt idx="642">
                  <c:v>3.702970297029694</c:v>
                </c:pt>
                <c:pt idx="643">
                  <c:v>3.696369636963693</c:v>
                </c:pt>
                <c:pt idx="644">
                  <c:v>3.689768976897696</c:v>
                </c:pt>
                <c:pt idx="645">
                  <c:v>3.683168316831697</c:v>
                </c:pt>
                <c:pt idx="646">
                  <c:v>3.676567656765698</c:v>
                </c:pt>
                <c:pt idx="647">
                  <c:v>3.669966996699699</c:v>
                </c:pt>
                <c:pt idx="648">
                  <c:v>3.6633663366337</c:v>
                </c:pt>
                <c:pt idx="649">
                  <c:v>3.6567656765677</c:v>
                </c:pt>
                <c:pt idx="650">
                  <c:v>3.650165016501603</c:v>
                </c:pt>
                <c:pt idx="651">
                  <c:v>3.643564356435604</c:v>
                </c:pt>
                <c:pt idx="652">
                  <c:v>3.636963696369602</c:v>
                </c:pt>
                <c:pt idx="653">
                  <c:v>3.630363036303606</c:v>
                </c:pt>
                <c:pt idx="654">
                  <c:v>3.623762376237593</c:v>
                </c:pt>
                <c:pt idx="655">
                  <c:v>3.617161716171594</c:v>
                </c:pt>
                <c:pt idx="656">
                  <c:v>3.610561056105595</c:v>
                </c:pt>
                <c:pt idx="657">
                  <c:v>3.603960396039596</c:v>
                </c:pt>
                <c:pt idx="658">
                  <c:v>3.597359735973598</c:v>
                </c:pt>
                <c:pt idx="659">
                  <c:v>3.5907590759076</c:v>
                </c:pt>
                <c:pt idx="660">
                  <c:v>3.5841584158416</c:v>
                </c:pt>
                <c:pt idx="661">
                  <c:v>3.577557755775601</c:v>
                </c:pt>
                <c:pt idx="662">
                  <c:v>3.570957095709602</c:v>
                </c:pt>
                <c:pt idx="663">
                  <c:v>3.564356435643603</c:v>
                </c:pt>
                <c:pt idx="664">
                  <c:v>3.557755775577604</c:v>
                </c:pt>
                <c:pt idx="665">
                  <c:v>3.551155115511506</c:v>
                </c:pt>
                <c:pt idx="666">
                  <c:v>3.544554455445507</c:v>
                </c:pt>
                <c:pt idx="667">
                  <c:v>3.537953795379494</c:v>
                </c:pt>
                <c:pt idx="668">
                  <c:v>3.531353135313493</c:v>
                </c:pt>
                <c:pt idx="669">
                  <c:v>3.524752475247496</c:v>
                </c:pt>
                <c:pt idx="670">
                  <c:v>3.518151815181497</c:v>
                </c:pt>
                <c:pt idx="671">
                  <c:v>3.511551155115498</c:v>
                </c:pt>
                <c:pt idx="672">
                  <c:v>3.504950495049499</c:v>
                </c:pt>
                <c:pt idx="673">
                  <c:v>3.498349834983498</c:v>
                </c:pt>
                <c:pt idx="674">
                  <c:v>3.4917491749175</c:v>
                </c:pt>
                <c:pt idx="675">
                  <c:v>3.485148514851502</c:v>
                </c:pt>
                <c:pt idx="676">
                  <c:v>3.478547854785504</c:v>
                </c:pt>
                <c:pt idx="677">
                  <c:v>3.471947194719498</c:v>
                </c:pt>
                <c:pt idx="678">
                  <c:v>3.465346534653506</c:v>
                </c:pt>
                <c:pt idx="679">
                  <c:v>3.458745874587507</c:v>
                </c:pt>
                <c:pt idx="680">
                  <c:v>3.452145214521394</c:v>
                </c:pt>
                <c:pt idx="681">
                  <c:v>3.445544554455395</c:v>
                </c:pt>
                <c:pt idx="682">
                  <c:v>3.438943894389396</c:v>
                </c:pt>
                <c:pt idx="683">
                  <c:v>3.432343234323397</c:v>
                </c:pt>
                <c:pt idx="684">
                  <c:v>3.4257425742574</c:v>
                </c:pt>
                <c:pt idx="685">
                  <c:v>3.4191419141914</c:v>
                </c:pt>
                <c:pt idx="686">
                  <c:v>3.412541254125401</c:v>
                </c:pt>
                <c:pt idx="687">
                  <c:v>3.405940594059402</c:v>
                </c:pt>
                <c:pt idx="688">
                  <c:v>3.399339933993402</c:v>
                </c:pt>
                <c:pt idx="689">
                  <c:v>3.392739273927404</c:v>
                </c:pt>
                <c:pt idx="690">
                  <c:v>3.386138613861405</c:v>
                </c:pt>
                <c:pt idx="691">
                  <c:v>3.379537953795406</c:v>
                </c:pt>
                <c:pt idx="692">
                  <c:v>3.372937293729393</c:v>
                </c:pt>
                <c:pt idx="693">
                  <c:v>3.366336633663394</c:v>
                </c:pt>
                <c:pt idx="694">
                  <c:v>3.359735973597395</c:v>
                </c:pt>
                <c:pt idx="695">
                  <c:v>3.353135313531297</c:v>
                </c:pt>
                <c:pt idx="696">
                  <c:v>3.346534653465298</c:v>
                </c:pt>
                <c:pt idx="697">
                  <c:v>3.339933993399284</c:v>
                </c:pt>
                <c:pt idx="698">
                  <c:v>3.3333333333333</c:v>
                </c:pt>
                <c:pt idx="699">
                  <c:v>3.326732673267301</c:v>
                </c:pt>
                <c:pt idx="700">
                  <c:v>3.320132013201302</c:v>
                </c:pt>
                <c:pt idx="701">
                  <c:v>3.313531353135303</c:v>
                </c:pt>
                <c:pt idx="702">
                  <c:v>3.306930693069304</c:v>
                </c:pt>
                <c:pt idx="703">
                  <c:v>3.300330033003306</c:v>
                </c:pt>
                <c:pt idx="704">
                  <c:v>3.293729372937308</c:v>
                </c:pt>
                <c:pt idx="705">
                  <c:v>3.287128712871294</c:v>
                </c:pt>
                <c:pt idx="706">
                  <c:v>3.280528052805294</c:v>
                </c:pt>
                <c:pt idx="707">
                  <c:v>3.273927392739296</c:v>
                </c:pt>
                <c:pt idx="708">
                  <c:v>3.267326732673296</c:v>
                </c:pt>
                <c:pt idx="709">
                  <c:v>3.260726072607297</c:v>
                </c:pt>
                <c:pt idx="710">
                  <c:v>3.2541254125413</c:v>
                </c:pt>
                <c:pt idx="711">
                  <c:v>3.2475247524752</c:v>
                </c:pt>
                <c:pt idx="712">
                  <c:v>3.240924092409202</c:v>
                </c:pt>
                <c:pt idx="713">
                  <c:v>3.234323432343203</c:v>
                </c:pt>
                <c:pt idx="714">
                  <c:v>3.227722772277203</c:v>
                </c:pt>
                <c:pt idx="715">
                  <c:v>3.221122112211205</c:v>
                </c:pt>
                <c:pt idx="716">
                  <c:v>3.214521452145206</c:v>
                </c:pt>
                <c:pt idx="717">
                  <c:v>3.207920792079192</c:v>
                </c:pt>
                <c:pt idx="718">
                  <c:v>3.201320132013194</c:v>
                </c:pt>
                <c:pt idx="719">
                  <c:v>3.194719471947195</c:v>
                </c:pt>
                <c:pt idx="720">
                  <c:v>3.188118811881196</c:v>
                </c:pt>
                <c:pt idx="721">
                  <c:v>3.181518151815197</c:v>
                </c:pt>
                <c:pt idx="722">
                  <c:v>3.174917491749198</c:v>
                </c:pt>
                <c:pt idx="723">
                  <c:v>3.1683168316832</c:v>
                </c:pt>
                <c:pt idx="724">
                  <c:v>3.161716171617201</c:v>
                </c:pt>
                <c:pt idx="725">
                  <c:v>3.155115511551202</c:v>
                </c:pt>
                <c:pt idx="726">
                  <c:v>3.148514851485103</c:v>
                </c:pt>
                <c:pt idx="727">
                  <c:v>3.141914191419104</c:v>
                </c:pt>
                <c:pt idx="728">
                  <c:v>3.135313531353106</c:v>
                </c:pt>
                <c:pt idx="729">
                  <c:v>3.128712871287106</c:v>
                </c:pt>
                <c:pt idx="730">
                  <c:v>3.122112211221093</c:v>
                </c:pt>
                <c:pt idx="731">
                  <c:v>3.115511551155094</c:v>
                </c:pt>
                <c:pt idx="732">
                  <c:v>3.108910891089096</c:v>
                </c:pt>
                <c:pt idx="733">
                  <c:v>3.102310231023097</c:v>
                </c:pt>
                <c:pt idx="734">
                  <c:v>3.095709570957098</c:v>
                </c:pt>
                <c:pt idx="735">
                  <c:v>3.089108910891099</c:v>
                </c:pt>
                <c:pt idx="736">
                  <c:v>3.0825082508251</c:v>
                </c:pt>
                <c:pt idx="737">
                  <c:v>3.075907590759101</c:v>
                </c:pt>
                <c:pt idx="738">
                  <c:v>3.069306930693102</c:v>
                </c:pt>
                <c:pt idx="739">
                  <c:v>3.062706270627103</c:v>
                </c:pt>
                <c:pt idx="740">
                  <c:v>3.056105610561104</c:v>
                </c:pt>
                <c:pt idx="741">
                  <c:v>3.049504950495006</c:v>
                </c:pt>
                <c:pt idx="742">
                  <c:v>3.042904290428993</c:v>
                </c:pt>
                <c:pt idx="743">
                  <c:v>3.036303630362994</c:v>
                </c:pt>
                <c:pt idx="744">
                  <c:v>3.029702970296995</c:v>
                </c:pt>
                <c:pt idx="745">
                  <c:v>3.023102310230996</c:v>
                </c:pt>
                <c:pt idx="746">
                  <c:v>3.016501650164997</c:v>
                </c:pt>
                <c:pt idx="747">
                  <c:v>3.009900990098998</c:v>
                </c:pt>
                <c:pt idx="748">
                  <c:v>3.003300330033</c:v>
                </c:pt>
                <c:pt idx="749">
                  <c:v>2.996699669967</c:v>
                </c:pt>
                <c:pt idx="750">
                  <c:v>2.990099009901002</c:v>
                </c:pt>
                <c:pt idx="751">
                  <c:v>2.983498349835003</c:v>
                </c:pt>
                <c:pt idx="752">
                  <c:v>2.976897689769002</c:v>
                </c:pt>
                <c:pt idx="753">
                  <c:v>2.970297029703004</c:v>
                </c:pt>
                <c:pt idx="754">
                  <c:v>2.963696369637006</c:v>
                </c:pt>
                <c:pt idx="755">
                  <c:v>2.957095709570893</c:v>
                </c:pt>
                <c:pt idx="756">
                  <c:v>2.950495049504894</c:v>
                </c:pt>
                <c:pt idx="757">
                  <c:v>2.943894389438896</c:v>
                </c:pt>
                <c:pt idx="758">
                  <c:v>2.937293729372897</c:v>
                </c:pt>
                <c:pt idx="759">
                  <c:v>2.930693069306898</c:v>
                </c:pt>
                <c:pt idx="760">
                  <c:v>2.924092409240898</c:v>
                </c:pt>
                <c:pt idx="761">
                  <c:v>2.9174917491749</c:v>
                </c:pt>
                <c:pt idx="762">
                  <c:v>2.910891089108901</c:v>
                </c:pt>
                <c:pt idx="763">
                  <c:v>2.904290429042902</c:v>
                </c:pt>
                <c:pt idx="764">
                  <c:v>2.897689768976903</c:v>
                </c:pt>
                <c:pt idx="765">
                  <c:v>2.891089108910904</c:v>
                </c:pt>
                <c:pt idx="766">
                  <c:v>2.884488448844905</c:v>
                </c:pt>
                <c:pt idx="767">
                  <c:v>2.877887788778906</c:v>
                </c:pt>
                <c:pt idx="768">
                  <c:v>2.871287128712893</c:v>
                </c:pt>
                <c:pt idx="769">
                  <c:v>2.864686468646894</c:v>
                </c:pt>
                <c:pt idx="770">
                  <c:v>2.858085808580796</c:v>
                </c:pt>
                <c:pt idx="771">
                  <c:v>2.851485148514797</c:v>
                </c:pt>
                <c:pt idx="772">
                  <c:v>2.844884488448798</c:v>
                </c:pt>
                <c:pt idx="773">
                  <c:v>2.838283828382799</c:v>
                </c:pt>
                <c:pt idx="774">
                  <c:v>2.8316831683168</c:v>
                </c:pt>
                <c:pt idx="775">
                  <c:v>2.825082508250801</c:v>
                </c:pt>
                <c:pt idx="776">
                  <c:v>2.818481848184803</c:v>
                </c:pt>
                <c:pt idx="777">
                  <c:v>2.811881188118797</c:v>
                </c:pt>
                <c:pt idx="778">
                  <c:v>2.805280528052805</c:v>
                </c:pt>
                <c:pt idx="779">
                  <c:v>2.798679867986806</c:v>
                </c:pt>
                <c:pt idx="780">
                  <c:v>2.792079207920807</c:v>
                </c:pt>
                <c:pt idx="781">
                  <c:v>2.785478547854794</c:v>
                </c:pt>
                <c:pt idx="782">
                  <c:v>2.778877887788795</c:v>
                </c:pt>
                <c:pt idx="783">
                  <c:v>2.772277227722796</c:v>
                </c:pt>
                <c:pt idx="784">
                  <c:v>2.765676567656797</c:v>
                </c:pt>
                <c:pt idx="785">
                  <c:v>2.759075907590798</c:v>
                </c:pt>
                <c:pt idx="786">
                  <c:v>2.752475247524799</c:v>
                </c:pt>
                <c:pt idx="787">
                  <c:v>2.745874587458701</c:v>
                </c:pt>
                <c:pt idx="788">
                  <c:v>2.739273927392702</c:v>
                </c:pt>
                <c:pt idx="789">
                  <c:v>2.732673267326703</c:v>
                </c:pt>
                <c:pt idx="790">
                  <c:v>2.726072607260704</c:v>
                </c:pt>
                <c:pt idx="791">
                  <c:v>2.719471947194705</c:v>
                </c:pt>
                <c:pt idx="792">
                  <c:v>2.712871287128706</c:v>
                </c:pt>
                <c:pt idx="793">
                  <c:v>2.706270627062693</c:v>
                </c:pt>
                <c:pt idx="794">
                  <c:v>2.699669966996694</c:v>
                </c:pt>
                <c:pt idx="795">
                  <c:v>2.693069306930695</c:v>
                </c:pt>
                <c:pt idx="796">
                  <c:v>2.686468646864696</c:v>
                </c:pt>
                <c:pt idx="797">
                  <c:v>2.679867986798698</c:v>
                </c:pt>
                <c:pt idx="798">
                  <c:v>2.6732673267327</c:v>
                </c:pt>
                <c:pt idx="799">
                  <c:v>2.6666666666667</c:v>
                </c:pt>
                <c:pt idx="800">
                  <c:v>2.660066006600701</c:v>
                </c:pt>
                <c:pt idx="801">
                  <c:v>2.653465346534702</c:v>
                </c:pt>
                <c:pt idx="802">
                  <c:v>2.646864686468604</c:v>
                </c:pt>
                <c:pt idx="803">
                  <c:v>2.640264026402605</c:v>
                </c:pt>
                <c:pt idx="804">
                  <c:v>2.633663366336606</c:v>
                </c:pt>
                <c:pt idx="805">
                  <c:v>2.627062706270607</c:v>
                </c:pt>
                <c:pt idx="806">
                  <c:v>2.620462046204594</c:v>
                </c:pt>
                <c:pt idx="807">
                  <c:v>2.613861386138595</c:v>
                </c:pt>
                <c:pt idx="808">
                  <c:v>2.607260726072596</c:v>
                </c:pt>
                <c:pt idx="809">
                  <c:v>2.600660066006597</c:v>
                </c:pt>
                <c:pt idx="810">
                  <c:v>2.594059405940598</c:v>
                </c:pt>
                <c:pt idx="811">
                  <c:v>2.5874587458746</c:v>
                </c:pt>
                <c:pt idx="812">
                  <c:v>2.580858085808599</c:v>
                </c:pt>
                <c:pt idx="813">
                  <c:v>2.574257425742601</c:v>
                </c:pt>
                <c:pt idx="814">
                  <c:v>2.567656765676602</c:v>
                </c:pt>
                <c:pt idx="815">
                  <c:v>2.561056105610604</c:v>
                </c:pt>
                <c:pt idx="816">
                  <c:v>2.554455445544503</c:v>
                </c:pt>
                <c:pt idx="817">
                  <c:v>2.547854785478506</c:v>
                </c:pt>
                <c:pt idx="818">
                  <c:v>2.541254125412493</c:v>
                </c:pt>
                <c:pt idx="819">
                  <c:v>2.534653465346494</c:v>
                </c:pt>
                <c:pt idx="820">
                  <c:v>2.528052805280495</c:v>
                </c:pt>
                <c:pt idx="821">
                  <c:v>2.521452145214496</c:v>
                </c:pt>
                <c:pt idx="822">
                  <c:v>2.514851485148498</c:v>
                </c:pt>
                <c:pt idx="823">
                  <c:v>2.5082508250825</c:v>
                </c:pt>
                <c:pt idx="824">
                  <c:v>2.5016501650165</c:v>
                </c:pt>
                <c:pt idx="825">
                  <c:v>2.495049504950499</c:v>
                </c:pt>
                <c:pt idx="826">
                  <c:v>2.488448844884502</c:v>
                </c:pt>
                <c:pt idx="827">
                  <c:v>2.481848184818488</c:v>
                </c:pt>
                <c:pt idx="828">
                  <c:v>2.475247524752504</c:v>
                </c:pt>
                <c:pt idx="829">
                  <c:v>2.468646864686505</c:v>
                </c:pt>
                <c:pt idx="830">
                  <c:v>2.462046204620506</c:v>
                </c:pt>
                <c:pt idx="831">
                  <c:v>2.455445544554394</c:v>
                </c:pt>
                <c:pt idx="832">
                  <c:v>2.448844884488395</c:v>
                </c:pt>
                <c:pt idx="833">
                  <c:v>2.442244224422396</c:v>
                </c:pt>
                <c:pt idx="834">
                  <c:v>2.435643564356397</c:v>
                </c:pt>
                <c:pt idx="835">
                  <c:v>2.429042904290398</c:v>
                </c:pt>
                <c:pt idx="836">
                  <c:v>2.422442244224399</c:v>
                </c:pt>
                <c:pt idx="837">
                  <c:v>2.415841584158398</c:v>
                </c:pt>
                <c:pt idx="838">
                  <c:v>2.4092409240924</c:v>
                </c:pt>
                <c:pt idx="839">
                  <c:v>2.402640264026402</c:v>
                </c:pt>
                <c:pt idx="840">
                  <c:v>2.396039603960403</c:v>
                </c:pt>
                <c:pt idx="841">
                  <c:v>2.389438943894405</c:v>
                </c:pt>
                <c:pt idx="842">
                  <c:v>2.382838283828406</c:v>
                </c:pt>
                <c:pt idx="843">
                  <c:v>2.376237623762407</c:v>
                </c:pt>
                <c:pt idx="844">
                  <c:v>2.369636963696394</c:v>
                </c:pt>
                <c:pt idx="845">
                  <c:v>2.363036303630395</c:v>
                </c:pt>
                <c:pt idx="846">
                  <c:v>2.356435643564281</c:v>
                </c:pt>
                <c:pt idx="847">
                  <c:v>2.349834983498297</c:v>
                </c:pt>
                <c:pt idx="848">
                  <c:v>2.343234323432298</c:v>
                </c:pt>
                <c:pt idx="849">
                  <c:v>2.3366336633663</c:v>
                </c:pt>
                <c:pt idx="850">
                  <c:v>2.330033003300301</c:v>
                </c:pt>
                <c:pt idx="851">
                  <c:v>2.323432343234302</c:v>
                </c:pt>
                <c:pt idx="852">
                  <c:v>2.316831683168302</c:v>
                </c:pt>
                <c:pt idx="853">
                  <c:v>2.310231023102304</c:v>
                </c:pt>
                <c:pt idx="854">
                  <c:v>2.303630363036305</c:v>
                </c:pt>
                <c:pt idx="855">
                  <c:v>2.297029702970307</c:v>
                </c:pt>
                <c:pt idx="856">
                  <c:v>2.290429042904293</c:v>
                </c:pt>
                <c:pt idx="857">
                  <c:v>2.283828382838294</c:v>
                </c:pt>
                <c:pt idx="858">
                  <c:v>2.277227722772295</c:v>
                </c:pt>
                <c:pt idx="859">
                  <c:v>2.270627062706296</c:v>
                </c:pt>
                <c:pt idx="860">
                  <c:v>2.264026402640297</c:v>
                </c:pt>
                <c:pt idx="861">
                  <c:v>2.257425742574298</c:v>
                </c:pt>
                <c:pt idx="862">
                  <c:v>2.2508250825083</c:v>
                </c:pt>
                <c:pt idx="863">
                  <c:v>2.244224422442201</c:v>
                </c:pt>
                <c:pt idx="864">
                  <c:v>2.237623762376202</c:v>
                </c:pt>
                <c:pt idx="865">
                  <c:v>2.231023102310203</c:v>
                </c:pt>
                <c:pt idx="866">
                  <c:v>2.224422442244204</c:v>
                </c:pt>
                <c:pt idx="867">
                  <c:v>2.217821782178206</c:v>
                </c:pt>
                <c:pt idx="868">
                  <c:v>2.211221122112207</c:v>
                </c:pt>
                <c:pt idx="869">
                  <c:v>2.204620462046193</c:v>
                </c:pt>
                <c:pt idx="870">
                  <c:v>2.198019801980195</c:v>
                </c:pt>
                <c:pt idx="871">
                  <c:v>2.191419141914196</c:v>
                </c:pt>
                <c:pt idx="872">
                  <c:v>2.184818481848197</c:v>
                </c:pt>
                <c:pt idx="873">
                  <c:v>2.178217821782198</c:v>
                </c:pt>
                <c:pt idx="874">
                  <c:v>2.171617161716199</c:v>
                </c:pt>
                <c:pt idx="875">
                  <c:v>2.1650165016502</c:v>
                </c:pt>
                <c:pt idx="876">
                  <c:v>2.158415841584201</c:v>
                </c:pt>
                <c:pt idx="877">
                  <c:v>2.151815181518097</c:v>
                </c:pt>
                <c:pt idx="878">
                  <c:v>2.145214521452104</c:v>
                </c:pt>
                <c:pt idx="879">
                  <c:v>2.138613861386105</c:v>
                </c:pt>
                <c:pt idx="880">
                  <c:v>2.132013201320106</c:v>
                </c:pt>
                <c:pt idx="881">
                  <c:v>2.125412541254093</c:v>
                </c:pt>
                <c:pt idx="882">
                  <c:v>2.118811881188094</c:v>
                </c:pt>
                <c:pt idx="883">
                  <c:v>2.112211221122095</c:v>
                </c:pt>
                <c:pt idx="884">
                  <c:v>2.105610561056096</c:v>
                </c:pt>
                <c:pt idx="885">
                  <c:v>2.099009900990097</c:v>
                </c:pt>
                <c:pt idx="886">
                  <c:v>2.092409240924098</c:v>
                </c:pt>
                <c:pt idx="887">
                  <c:v>2.085808580858099</c:v>
                </c:pt>
                <c:pt idx="888">
                  <c:v>2.079207920792101</c:v>
                </c:pt>
                <c:pt idx="889">
                  <c:v>2.072607260726102</c:v>
                </c:pt>
                <c:pt idx="890">
                  <c:v>2.066006600660103</c:v>
                </c:pt>
                <c:pt idx="891">
                  <c:v>2.059405940594103</c:v>
                </c:pt>
                <c:pt idx="892">
                  <c:v>2.052805280527999</c:v>
                </c:pt>
                <c:pt idx="893">
                  <c:v>2.046204620462007</c:v>
                </c:pt>
                <c:pt idx="894">
                  <c:v>2.039603960395993</c:v>
                </c:pt>
                <c:pt idx="895">
                  <c:v>2.033003300329995</c:v>
                </c:pt>
                <c:pt idx="896">
                  <c:v>2.026402640263996</c:v>
                </c:pt>
                <c:pt idx="897">
                  <c:v>2.019801980197997</c:v>
                </c:pt>
                <c:pt idx="898">
                  <c:v>2.013201320131998</c:v>
                </c:pt>
                <c:pt idx="899">
                  <c:v>2.006600660065999</c:v>
                </c:pt>
                <c:pt idx="900">
                  <c:v>2.0</c:v>
                </c:pt>
                <c:pt idx="901">
                  <c:v>1.993399339934001</c:v>
                </c:pt>
                <c:pt idx="902">
                  <c:v>1.986798679868002</c:v>
                </c:pt>
                <c:pt idx="903">
                  <c:v>1.980198019802003</c:v>
                </c:pt>
                <c:pt idx="904">
                  <c:v>1.973597359736004</c:v>
                </c:pt>
                <c:pt idx="905">
                  <c:v>1.966996699670005</c:v>
                </c:pt>
                <c:pt idx="906">
                  <c:v>1.960396039604007</c:v>
                </c:pt>
                <c:pt idx="907">
                  <c:v>1.953795379537894</c:v>
                </c:pt>
                <c:pt idx="908">
                  <c:v>1.947194719471895</c:v>
                </c:pt>
                <c:pt idx="909">
                  <c:v>1.940594059405896</c:v>
                </c:pt>
                <c:pt idx="910">
                  <c:v>1.933993399339897</c:v>
                </c:pt>
                <c:pt idx="911">
                  <c:v>1.927392739273898</c:v>
                </c:pt>
                <c:pt idx="912">
                  <c:v>1.920792079207899</c:v>
                </c:pt>
                <c:pt idx="913">
                  <c:v>1.9141914191419</c:v>
                </c:pt>
                <c:pt idx="914">
                  <c:v>1.907590759075902</c:v>
                </c:pt>
                <c:pt idx="915">
                  <c:v>1.900990099009903</c:v>
                </c:pt>
                <c:pt idx="916">
                  <c:v>1.894389438943904</c:v>
                </c:pt>
                <c:pt idx="917">
                  <c:v>1.887788778877905</c:v>
                </c:pt>
                <c:pt idx="918">
                  <c:v>1.881188118811906</c:v>
                </c:pt>
                <c:pt idx="919">
                  <c:v>1.874587458745907</c:v>
                </c:pt>
                <c:pt idx="920">
                  <c:v>1.867986798679894</c:v>
                </c:pt>
                <c:pt idx="921">
                  <c:v>1.861386138613895</c:v>
                </c:pt>
                <c:pt idx="922">
                  <c:v>1.854785478547797</c:v>
                </c:pt>
                <c:pt idx="923">
                  <c:v>1.848184818481798</c:v>
                </c:pt>
                <c:pt idx="924">
                  <c:v>1.841584158415799</c:v>
                </c:pt>
                <c:pt idx="925">
                  <c:v>1.8349834983498</c:v>
                </c:pt>
                <c:pt idx="926">
                  <c:v>1.828382838283801</c:v>
                </c:pt>
                <c:pt idx="927">
                  <c:v>1.821782178217802</c:v>
                </c:pt>
                <c:pt idx="928">
                  <c:v>1.815181518151803</c:v>
                </c:pt>
                <c:pt idx="929">
                  <c:v>1.808580858085804</c:v>
                </c:pt>
                <c:pt idx="930">
                  <c:v>1.801980198019805</c:v>
                </c:pt>
                <c:pt idx="931">
                  <c:v>1.795379537953806</c:v>
                </c:pt>
                <c:pt idx="932">
                  <c:v>1.788778877887793</c:v>
                </c:pt>
                <c:pt idx="933">
                  <c:v>1.782178217821794</c:v>
                </c:pt>
                <c:pt idx="934">
                  <c:v>1.775577557755795</c:v>
                </c:pt>
                <c:pt idx="935">
                  <c:v>1.768976897689797</c:v>
                </c:pt>
                <c:pt idx="936">
                  <c:v>1.762376237623798</c:v>
                </c:pt>
                <c:pt idx="937">
                  <c:v>1.7557755775578</c:v>
                </c:pt>
                <c:pt idx="938">
                  <c:v>1.7491749174917</c:v>
                </c:pt>
                <c:pt idx="939">
                  <c:v>1.742574257425701</c:v>
                </c:pt>
                <c:pt idx="940">
                  <c:v>1.735973597359703</c:v>
                </c:pt>
                <c:pt idx="941">
                  <c:v>1.729372937293704</c:v>
                </c:pt>
                <c:pt idx="942">
                  <c:v>1.722772277227705</c:v>
                </c:pt>
                <c:pt idx="943">
                  <c:v>1.716171617161706</c:v>
                </c:pt>
                <c:pt idx="944">
                  <c:v>1.709570957095707</c:v>
                </c:pt>
                <c:pt idx="945">
                  <c:v>1.702970297029694</c:v>
                </c:pt>
                <c:pt idx="946">
                  <c:v>1.696369636963695</c:v>
                </c:pt>
                <c:pt idx="947">
                  <c:v>1.689768976897696</c:v>
                </c:pt>
                <c:pt idx="948">
                  <c:v>1.683168316831697</c:v>
                </c:pt>
                <c:pt idx="949">
                  <c:v>1.676567656765698</c:v>
                </c:pt>
                <c:pt idx="950">
                  <c:v>1.669966996699699</c:v>
                </c:pt>
                <c:pt idx="951">
                  <c:v>1.6633663366337</c:v>
                </c:pt>
                <c:pt idx="952">
                  <c:v>1.656765676567701</c:v>
                </c:pt>
                <c:pt idx="953">
                  <c:v>1.650165016501603</c:v>
                </c:pt>
                <c:pt idx="954">
                  <c:v>1.643564356435604</c:v>
                </c:pt>
                <c:pt idx="955">
                  <c:v>1.636963696369605</c:v>
                </c:pt>
                <c:pt idx="956">
                  <c:v>1.630363036303606</c:v>
                </c:pt>
                <c:pt idx="957">
                  <c:v>1.623762376237593</c:v>
                </c:pt>
                <c:pt idx="958">
                  <c:v>1.617161716171594</c:v>
                </c:pt>
                <c:pt idx="959">
                  <c:v>1.610561056105595</c:v>
                </c:pt>
                <c:pt idx="960">
                  <c:v>1.603960396039596</c:v>
                </c:pt>
                <c:pt idx="961">
                  <c:v>1.597359735973598</c:v>
                </c:pt>
                <c:pt idx="962">
                  <c:v>1.5907590759076</c:v>
                </c:pt>
                <c:pt idx="963">
                  <c:v>1.5841584158416</c:v>
                </c:pt>
                <c:pt idx="964">
                  <c:v>1.577557755775601</c:v>
                </c:pt>
                <c:pt idx="965">
                  <c:v>1.570957095709602</c:v>
                </c:pt>
                <c:pt idx="966">
                  <c:v>1.564356435643603</c:v>
                </c:pt>
                <c:pt idx="967">
                  <c:v>1.557755775577604</c:v>
                </c:pt>
                <c:pt idx="968">
                  <c:v>1.551155115511506</c:v>
                </c:pt>
                <c:pt idx="969">
                  <c:v>1.544554455445507</c:v>
                </c:pt>
                <c:pt idx="970">
                  <c:v>1.537953795379493</c:v>
                </c:pt>
                <c:pt idx="971">
                  <c:v>1.531353135313495</c:v>
                </c:pt>
                <c:pt idx="972">
                  <c:v>1.524752475247496</c:v>
                </c:pt>
                <c:pt idx="973">
                  <c:v>1.518151815181497</c:v>
                </c:pt>
                <c:pt idx="974">
                  <c:v>1.511551155115498</c:v>
                </c:pt>
                <c:pt idx="975">
                  <c:v>1.504950495049499</c:v>
                </c:pt>
                <c:pt idx="976">
                  <c:v>1.4983498349835</c:v>
                </c:pt>
                <c:pt idx="977">
                  <c:v>1.491749174917501</c:v>
                </c:pt>
                <c:pt idx="978">
                  <c:v>1.485148514851502</c:v>
                </c:pt>
                <c:pt idx="979">
                  <c:v>1.478547854785504</c:v>
                </c:pt>
                <c:pt idx="980">
                  <c:v>1.471947194719505</c:v>
                </c:pt>
                <c:pt idx="981">
                  <c:v>1.465346534653506</c:v>
                </c:pt>
                <c:pt idx="982">
                  <c:v>1.458745874587507</c:v>
                </c:pt>
                <c:pt idx="983">
                  <c:v>1.452145214521394</c:v>
                </c:pt>
                <c:pt idx="984">
                  <c:v>1.445544554455395</c:v>
                </c:pt>
                <c:pt idx="985">
                  <c:v>1.438943894389396</c:v>
                </c:pt>
                <c:pt idx="986">
                  <c:v>1.432343234323397</c:v>
                </c:pt>
                <c:pt idx="987">
                  <c:v>1.4257425742574</c:v>
                </c:pt>
                <c:pt idx="988">
                  <c:v>1.4191419141914</c:v>
                </c:pt>
                <c:pt idx="989">
                  <c:v>1.412541254125401</c:v>
                </c:pt>
                <c:pt idx="990">
                  <c:v>1.405940594059402</c:v>
                </c:pt>
                <c:pt idx="991">
                  <c:v>1.399339933993403</c:v>
                </c:pt>
                <c:pt idx="992">
                  <c:v>1.392739273927404</c:v>
                </c:pt>
                <c:pt idx="993">
                  <c:v>1.386138613861405</c:v>
                </c:pt>
                <c:pt idx="994">
                  <c:v>1.379537953795406</c:v>
                </c:pt>
                <c:pt idx="995">
                  <c:v>1.372937293729393</c:v>
                </c:pt>
                <c:pt idx="996">
                  <c:v>1.366336633663394</c:v>
                </c:pt>
                <c:pt idx="997">
                  <c:v>1.359735973597395</c:v>
                </c:pt>
                <c:pt idx="998">
                  <c:v>1.353135313531297</c:v>
                </c:pt>
                <c:pt idx="999">
                  <c:v>1.346534653465298</c:v>
                </c:pt>
                <c:pt idx="1000">
                  <c:v>1.339933993399299</c:v>
                </c:pt>
                <c:pt idx="1001">
                  <c:v>1.3333333333333</c:v>
                </c:pt>
                <c:pt idx="1002">
                  <c:v>1.326732673267301</c:v>
                </c:pt>
                <c:pt idx="1003">
                  <c:v>1.320132013201302</c:v>
                </c:pt>
                <c:pt idx="1004">
                  <c:v>1.313531353135303</c:v>
                </c:pt>
                <c:pt idx="1005">
                  <c:v>1.306930693069304</c:v>
                </c:pt>
                <c:pt idx="1006">
                  <c:v>1.300330033003306</c:v>
                </c:pt>
                <c:pt idx="1007">
                  <c:v>1.293729372937307</c:v>
                </c:pt>
                <c:pt idx="1008">
                  <c:v>1.287128712871294</c:v>
                </c:pt>
                <c:pt idx="1009">
                  <c:v>1.280528052805295</c:v>
                </c:pt>
                <c:pt idx="1010">
                  <c:v>1.273927392739296</c:v>
                </c:pt>
                <c:pt idx="1011">
                  <c:v>1.267326732673297</c:v>
                </c:pt>
                <c:pt idx="1012">
                  <c:v>1.260726072607298</c:v>
                </c:pt>
                <c:pt idx="1013">
                  <c:v>1.2541254125413</c:v>
                </c:pt>
                <c:pt idx="1014">
                  <c:v>1.247524752475201</c:v>
                </c:pt>
                <c:pt idx="1015">
                  <c:v>1.240924092409202</c:v>
                </c:pt>
                <c:pt idx="1016">
                  <c:v>1.234323432343203</c:v>
                </c:pt>
                <c:pt idx="1017">
                  <c:v>1.227722772277204</c:v>
                </c:pt>
                <c:pt idx="1018">
                  <c:v>1.221122112211205</c:v>
                </c:pt>
                <c:pt idx="1019">
                  <c:v>1.214521452145206</c:v>
                </c:pt>
                <c:pt idx="1020">
                  <c:v>1.207920792079178</c:v>
                </c:pt>
                <c:pt idx="1021">
                  <c:v>1.201320132013194</c:v>
                </c:pt>
                <c:pt idx="1022">
                  <c:v>1.194719471947195</c:v>
                </c:pt>
                <c:pt idx="1023">
                  <c:v>1.188118811881196</c:v>
                </c:pt>
                <c:pt idx="1024">
                  <c:v>1.181518151815197</c:v>
                </c:pt>
                <c:pt idx="1025">
                  <c:v>1.174917491749198</c:v>
                </c:pt>
                <c:pt idx="1026">
                  <c:v>1.1683168316832</c:v>
                </c:pt>
                <c:pt idx="1027">
                  <c:v>1.161716171617201</c:v>
                </c:pt>
                <c:pt idx="1028">
                  <c:v>1.155115511551202</c:v>
                </c:pt>
                <c:pt idx="1029">
                  <c:v>1.148514851485103</c:v>
                </c:pt>
                <c:pt idx="1030">
                  <c:v>1.141914191419104</c:v>
                </c:pt>
                <c:pt idx="1031">
                  <c:v>1.135313531353106</c:v>
                </c:pt>
                <c:pt idx="1032">
                  <c:v>1.128712871287107</c:v>
                </c:pt>
                <c:pt idx="1033">
                  <c:v>1.122112211221093</c:v>
                </c:pt>
                <c:pt idx="1034">
                  <c:v>1.115511551155095</c:v>
                </c:pt>
                <c:pt idx="1035">
                  <c:v>1.108910891089096</c:v>
                </c:pt>
                <c:pt idx="1036">
                  <c:v>1.102310231023097</c:v>
                </c:pt>
                <c:pt idx="1037">
                  <c:v>1.095709570957098</c:v>
                </c:pt>
                <c:pt idx="1038">
                  <c:v>1.0891089108911</c:v>
                </c:pt>
                <c:pt idx="1039">
                  <c:v>1.0825082508251</c:v>
                </c:pt>
                <c:pt idx="1040">
                  <c:v>1.075907590759101</c:v>
                </c:pt>
                <c:pt idx="1041">
                  <c:v>1.069306930693102</c:v>
                </c:pt>
                <c:pt idx="1042">
                  <c:v>1.062706270627103</c:v>
                </c:pt>
                <c:pt idx="1043">
                  <c:v>1.056105610561104</c:v>
                </c:pt>
                <c:pt idx="1044">
                  <c:v>1.049504950495006</c:v>
                </c:pt>
                <c:pt idx="1045">
                  <c:v>1.042904290428993</c:v>
                </c:pt>
                <c:pt idx="1046">
                  <c:v>1.036303630362994</c:v>
                </c:pt>
                <c:pt idx="1047">
                  <c:v>1.029702970296995</c:v>
                </c:pt>
                <c:pt idx="1048">
                  <c:v>1.023102310230996</c:v>
                </c:pt>
                <c:pt idx="1049">
                  <c:v>1.016501650164997</c:v>
                </c:pt>
                <c:pt idx="1050">
                  <c:v>1.009900990098998</c:v>
                </c:pt>
                <c:pt idx="1051">
                  <c:v>1.003300330032999</c:v>
                </c:pt>
                <c:pt idx="1052">
                  <c:v>0.996699669967</c:v>
                </c:pt>
                <c:pt idx="1053">
                  <c:v>0.990099009901002</c:v>
                </c:pt>
                <c:pt idx="1054">
                  <c:v>0.983498349835003</c:v>
                </c:pt>
                <c:pt idx="1055">
                  <c:v>0.976897689769004</c:v>
                </c:pt>
                <c:pt idx="1056">
                  <c:v>0.970297029703005</c:v>
                </c:pt>
                <c:pt idx="1057">
                  <c:v>0.963696369637006</c:v>
                </c:pt>
                <c:pt idx="1058">
                  <c:v>0.957095709570893</c:v>
                </c:pt>
                <c:pt idx="1059">
                  <c:v>0.950495049504894</c:v>
                </c:pt>
                <c:pt idx="1060">
                  <c:v>0.943894389438896</c:v>
                </c:pt>
                <c:pt idx="1061">
                  <c:v>0.937293729372897</c:v>
                </c:pt>
                <c:pt idx="1062">
                  <c:v>0.930693069306898</c:v>
                </c:pt>
                <c:pt idx="1063">
                  <c:v>0.924092409240899</c:v>
                </c:pt>
                <c:pt idx="1064">
                  <c:v>0.9174917491749</c:v>
                </c:pt>
                <c:pt idx="1065">
                  <c:v>0.910891089108901</c:v>
                </c:pt>
                <c:pt idx="1066">
                  <c:v>0.904290429042902</c:v>
                </c:pt>
                <c:pt idx="1067">
                  <c:v>0.897689768976903</c:v>
                </c:pt>
                <c:pt idx="1068">
                  <c:v>0.891089108910904</c:v>
                </c:pt>
                <c:pt idx="1069">
                  <c:v>0.884488448844905</c:v>
                </c:pt>
                <c:pt idx="1070">
                  <c:v>0.877887788778906</c:v>
                </c:pt>
                <c:pt idx="1071">
                  <c:v>0.871287128712893</c:v>
                </c:pt>
                <c:pt idx="1072">
                  <c:v>0.864686468646894</c:v>
                </c:pt>
                <c:pt idx="1073">
                  <c:v>0.858085808580796</c:v>
                </c:pt>
                <c:pt idx="1074">
                  <c:v>0.851485148514797</c:v>
                </c:pt>
                <c:pt idx="1075">
                  <c:v>0.844884488448798</c:v>
                </c:pt>
                <c:pt idx="1076">
                  <c:v>0.838283828382799</c:v>
                </c:pt>
                <c:pt idx="1077">
                  <c:v>0.8316831683168</c:v>
                </c:pt>
                <c:pt idx="1078">
                  <c:v>0.825082508250801</c:v>
                </c:pt>
                <c:pt idx="1079">
                  <c:v>0.818481848184803</c:v>
                </c:pt>
                <c:pt idx="1080">
                  <c:v>0.811881188118804</c:v>
                </c:pt>
                <c:pt idx="1081">
                  <c:v>0.805280528052805</c:v>
                </c:pt>
                <c:pt idx="1082">
                  <c:v>0.798679867986806</c:v>
                </c:pt>
                <c:pt idx="1083">
                  <c:v>0.792079207920807</c:v>
                </c:pt>
                <c:pt idx="1084">
                  <c:v>0.785478547854794</c:v>
                </c:pt>
                <c:pt idx="1085">
                  <c:v>0.778877887788795</c:v>
                </c:pt>
                <c:pt idx="1086">
                  <c:v>0.772277227722796</c:v>
                </c:pt>
                <c:pt idx="1087">
                  <c:v>0.765676567656797</c:v>
                </c:pt>
                <c:pt idx="1088">
                  <c:v>0.759075907590798</c:v>
                </c:pt>
                <c:pt idx="1089">
                  <c:v>0.752475247524799</c:v>
                </c:pt>
                <c:pt idx="1090">
                  <c:v>0.745874587458701</c:v>
                </c:pt>
                <c:pt idx="1091">
                  <c:v>0.739273927392702</c:v>
                </c:pt>
                <c:pt idx="1092">
                  <c:v>0.732673267326703</c:v>
                </c:pt>
                <c:pt idx="1093">
                  <c:v>0.726072607260704</c:v>
                </c:pt>
                <c:pt idx="1094">
                  <c:v>0.719471947194705</c:v>
                </c:pt>
                <c:pt idx="1095">
                  <c:v>0.712871287128706</c:v>
                </c:pt>
                <c:pt idx="1096">
                  <c:v>0.706270627062693</c:v>
                </c:pt>
                <c:pt idx="1097">
                  <c:v>0.699669966996694</c:v>
                </c:pt>
                <c:pt idx="1098">
                  <c:v>0.693069306930695</c:v>
                </c:pt>
                <c:pt idx="1099">
                  <c:v>0.686468646864696</c:v>
                </c:pt>
                <c:pt idx="1100">
                  <c:v>0.679867986798698</c:v>
                </c:pt>
                <c:pt idx="1101">
                  <c:v>0.673267326732699</c:v>
                </c:pt>
                <c:pt idx="1102">
                  <c:v>0.6666666666667</c:v>
                </c:pt>
                <c:pt idx="1103">
                  <c:v>0.660066006600701</c:v>
                </c:pt>
                <c:pt idx="1104">
                  <c:v>0.653465346534702</c:v>
                </c:pt>
                <c:pt idx="1105">
                  <c:v>0.646864686468604</c:v>
                </c:pt>
                <c:pt idx="1106">
                  <c:v>0.640264026402605</c:v>
                </c:pt>
                <c:pt idx="1107">
                  <c:v>0.633663366336606</c:v>
                </c:pt>
                <c:pt idx="1108">
                  <c:v>0.627062706270607</c:v>
                </c:pt>
                <c:pt idx="1109">
                  <c:v>0.620462046204594</c:v>
                </c:pt>
                <c:pt idx="1110">
                  <c:v>0.613861386138595</c:v>
                </c:pt>
                <c:pt idx="1111">
                  <c:v>0.607260726072596</c:v>
                </c:pt>
                <c:pt idx="1112">
                  <c:v>0.600660066006597</c:v>
                </c:pt>
                <c:pt idx="1113">
                  <c:v>0.594059405940598</c:v>
                </c:pt>
                <c:pt idx="1114">
                  <c:v>0.587458745874599</c:v>
                </c:pt>
                <c:pt idx="1115">
                  <c:v>0.5808580858086</c:v>
                </c:pt>
                <c:pt idx="1116">
                  <c:v>0.574257425742601</c:v>
                </c:pt>
                <c:pt idx="1117">
                  <c:v>0.567656765676602</c:v>
                </c:pt>
                <c:pt idx="1118">
                  <c:v>0.561056105610604</c:v>
                </c:pt>
                <c:pt idx="1119">
                  <c:v>0.554455445544505</c:v>
                </c:pt>
                <c:pt idx="1120">
                  <c:v>0.547854785478506</c:v>
                </c:pt>
                <c:pt idx="1121">
                  <c:v>0.541254125412493</c:v>
                </c:pt>
                <c:pt idx="1122">
                  <c:v>0.534653465346494</c:v>
                </c:pt>
                <c:pt idx="1123">
                  <c:v>0.528052805280495</c:v>
                </c:pt>
                <c:pt idx="1124">
                  <c:v>0.521452145214496</c:v>
                </c:pt>
                <c:pt idx="1125">
                  <c:v>0.514851485148498</c:v>
                </c:pt>
                <c:pt idx="1126">
                  <c:v>0.508250825082499</c:v>
                </c:pt>
                <c:pt idx="1127">
                  <c:v>0.5016501650165</c:v>
                </c:pt>
                <c:pt idx="1128">
                  <c:v>0.495049504950501</c:v>
                </c:pt>
                <c:pt idx="1129">
                  <c:v>0.488448844884502</c:v>
                </c:pt>
                <c:pt idx="1130">
                  <c:v>0.481848184818503</c:v>
                </c:pt>
                <c:pt idx="1131">
                  <c:v>0.475247524752504</c:v>
                </c:pt>
                <c:pt idx="1132">
                  <c:v>0.468646864686505</c:v>
                </c:pt>
                <c:pt idx="1133">
                  <c:v>0.462046204620506</c:v>
                </c:pt>
                <c:pt idx="1134">
                  <c:v>0.455445544554394</c:v>
                </c:pt>
                <c:pt idx="1135">
                  <c:v>0.448844884488395</c:v>
                </c:pt>
                <c:pt idx="1136">
                  <c:v>0.442244224422396</c:v>
                </c:pt>
                <c:pt idx="1137">
                  <c:v>0.435643564356397</c:v>
                </c:pt>
                <c:pt idx="1138">
                  <c:v>0.429042904290398</c:v>
                </c:pt>
                <c:pt idx="1139">
                  <c:v>0.422442244224399</c:v>
                </c:pt>
                <c:pt idx="1140">
                  <c:v>0.4158415841584</c:v>
                </c:pt>
                <c:pt idx="1141">
                  <c:v>0.409240924092401</c:v>
                </c:pt>
                <c:pt idx="1142">
                  <c:v>0.402640264026402</c:v>
                </c:pt>
                <c:pt idx="1143">
                  <c:v>0.396039603960403</c:v>
                </c:pt>
                <c:pt idx="1144">
                  <c:v>0.389438943894405</c:v>
                </c:pt>
                <c:pt idx="1145">
                  <c:v>0.382838283828406</c:v>
                </c:pt>
                <c:pt idx="1146">
                  <c:v>0.376237623762407</c:v>
                </c:pt>
                <c:pt idx="1147">
                  <c:v>0.369636963696394</c:v>
                </c:pt>
                <c:pt idx="1148">
                  <c:v>0.363036303630395</c:v>
                </c:pt>
                <c:pt idx="1149">
                  <c:v>0.356435643564296</c:v>
                </c:pt>
                <c:pt idx="1150">
                  <c:v>0.349834983498297</c:v>
                </c:pt>
                <c:pt idx="1151">
                  <c:v>0.343234323432298</c:v>
                </c:pt>
                <c:pt idx="1152">
                  <c:v>0.3366336633663</c:v>
                </c:pt>
                <c:pt idx="1153">
                  <c:v>0.330033003300301</c:v>
                </c:pt>
                <c:pt idx="1154">
                  <c:v>0.323432343234302</c:v>
                </c:pt>
                <c:pt idx="1155">
                  <c:v>0.316831683168303</c:v>
                </c:pt>
                <c:pt idx="1156">
                  <c:v>0.310231023102304</c:v>
                </c:pt>
                <c:pt idx="1157">
                  <c:v>0.303630363036305</c:v>
                </c:pt>
                <c:pt idx="1158">
                  <c:v>0.297029702970306</c:v>
                </c:pt>
                <c:pt idx="1159">
                  <c:v>0.290429042904293</c:v>
                </c:pt>
                <c:pt idx="1160">
                  <c:v>0.283828382838294</c:v>
                </c:pt>
                <c:pt idx="1161">
                  <c:v>0.277227722772295</c:v>
                </c:pt>
                <c:pt idx="1162">
                  <c:v>0.270627062706296</c:v>
                </c:pt>
                <c:pt idx="1163">
                  <c:v>0.264026402640297</c:v>
                </c:pt>
                <c:pt idx="1164">
                  <c:v>0.257425742574298</c:v>
                </c:pt>
                <c:pt idx="1165">
                  <c:v>0.2508250825083</c:v>
                </c:pt>
                <c:pt idx="1166">
                  <c:v>0.244224422442201</c:v>
                </c:pt>
                <c:pt idx="1167">
                  <c:v>0.237623762376202</c:v>
                </c:pt>
                <c:pt idx="1168">
                  <c:v>0.231023102310203</c:v>
                </c:pt>
                <c:pt idx="1169">
                  <c:v>0.224422442244204</c:v>
                </c:pt>
                <c:pt idx="1170">
                  <c:v>0.217821782178206</c:v>
                </c:pt>
                <c:pt idx="1171">
                  <c:v>0.211221122112207</c:v>
                </c:pt>
                <c:pt idx="1172">
                  <c:v>0.204620462046194</c:v>
                </c:pt>
                <c:pt idx="1173">
                  <c:v>0.198019801980195</c:v>
                </c:pt>
                <c:pt idx="1174">
                  <c:v>0.191419141914196</c:v>
                </c:pt>
                <c:pt idx="1175">
                  <c:v>0.184818481848197</c:v>
                </c:pt>
                <c:pt idx="1176">
                  <c:v>0.178217821782198</c:v>
                </c:pt>
                <c:pt idx="1177">
                  <c:v>0.171617161716199</c:v>
                </c:pt>
                <c:pt idx="1178">
                  <c:v>0.1650165016502</c:v>
                </c:pt>
                <c:pt idx="1179">
                  <c:v>0.158415841584201</c:v>
                </c:pt>
                <c:pt idx="1180">
                  <c:v>0.151815181518103</c:v>
                </c:pt>
                <c:pt idx="1181">
                  <c:v>0.145214521452104</c:v>
                </c:pt>
                <c:pt idx="1182">
                  <c:v>0.138613861386105</c:v>
                </c:pt>
                <c:pt idx="1183">
                  <c:v>0.132013201320106</c:v>
                </c:pt>
                <c:pt idx="1184">
                  <c:v>0.125412541254093</c:v>
                </c:pt>
                <c:pt idx="1185">
                  <c:v>0.118811881188094</c:v>
                </c:pt>
                <c:pt idx="1186">
                  <c:v>0.112211221122095</c:v>
                </c:pt>
                <c:pt idx="1187">
                  <c:v>0.105610561056096</c:v>
                </c:pt>
                <c:pt idx="1188">
                  <c:v>0.0990099009900973</c:v>
                </c:pt>
                <c:pt idx="1189">
                  <c:v>0.0924092409240984</c:v>
                </c:pt>
                <c:pt idx="1190">
                  <c:v>0.0858085808580995</c:v>
                </c:pt>
                <c:pt idx="1191">
                  <c:v>0.0792079207921006</c:v>
                </c:pt>
                <c:pt idx="1192">
                  <c:v>0.0726072607261017</c:v>
                </c:pt>
                <c:pt idx="1193">
                  <c:v>0.0660066006601028</c:v>
                </c:pt>
                <c:pt idx="1194">
                  <c:v>0.0594059405941039</c:v>
                </c:pt>
                <c:pt idx="1195">
                  <c:v>0.0528052805280055</c:v>
                </c:pt>
                <c:pt idx="1196">
                  <c:v>0.0462046204620066</c:v>
                </c:pt>
                <c:pt idx="1197">
                  <c:v>0.0396039603959934</c:v>
                </c:pt>
                <c:pt idx="1198">
                  <c:v>0.0330033003299945</c:v>
                </c:pt>
                <c:pt idx="1199">
                  <c:v>0.0264026402639956</c:v>
                </c:pt>
                <c:pt idx="1200">
                  <c:v>0.0198019801979967</c:v>
                </c:pt>
                <c:pt idx="1201">
                  <c:v>0.0132013201319978</c:v>
                </c:pt>
                <c:pt idx="1202">
                  <c:v>0.00660066006599891</c:v>
                </c:pt>
                <c:pt idx="1203">
                  <c:v>0.0</c:v>
                </c:pt>
                <c:pt idx="1204">
                  <c:v>-0.00660066006599891</c:v>
                </c:pt>
                <c:pt idx="1205">
                  <c:v>-0.0132013201319978</c:v>
                </c:pt>
                <c:pt idx="1206">
                  <c:v>-0.0198019801979967</c:v>
                </c:pt>
                <c:pt idx="1207">
                  <c:v>-0.0264026402639956</c:v>
                </c:pt>
                <c:pt idx="1208">
                  <c:v>-0.0330033003299945</c:v>
                </c:pt>
                <c:pt idx="1209">
                  <c:v>-0.0396039603959934</c:v>
                </c:pt>
                <c:pt idx="1210">
                  <c:v>-0.046204620462106</c:v>
                </c:pt>
                <c:pt idx="1211">
                  <c:v>-0.0528052805281049</c:v>
                </c:pt>
                <c:pt idx="1212">
                  <c:v>-0.0594059405941039</c:v>
                </c:pt>
                <c:pt idx="1213">
                  <c:v>-0.0660066006601028</c:v>
                </c:pt>
                <c:pt idx="1214">
                  <c:v>-0.0726072607261017</c:v>
                </c:pt>
                <c:pt idx="1215">
                  <c:v>-0.0792079207921006</c:v>
                </c:pt>
                <c:pt idx="1216">
                  <c:v>-0.0858085808580995</c:v>
                </c:pt>
                <c:pt idx="1217">
                  <c:v>-0.0924092409240984</c:v>
                </c:pt>
                <c:pt idx="1218">
                  <c:v>-0.0990099009900973</c:v>
                </c:pt>
                <c:pt idx="1219">
                  <c:v>-0.105610561056096</c:v>
                </c:pt>
                <c:pt idx="1220">
                  <c:v>-0.112211221122095</c:v>
                </c:pt>
                <c:pt idx="1221">
                  <c:v>-0.118811881188094</c:v>
                </c:pt>
                <c:pt idx="1222">
                  <c:v>-0.125412541254093</c:v>
                </c:pt>
                <c:pt idx="1223">
                  <c:v>-0.132013201320106</c:v>
                </c:pt>
                <c:pt idx="1224">
                  <c:v>-0.138613861386105</c:v>
                </c:pt>
                <c:pt idx="1225">
                  <c:v>-0.145214521452203</c:v>
                </c:pt>
                <c:pt idx="1226">
                  <c:v>-0.151815181518202</c:v>
                </c:pt>
                <c:pt idx="1227">
                  <c:v>-0.158415841584201</c:v>
                </c:pt>
                <c:pt idx="1228">
                  <c:v>-0.1650165016502</c:v>
                </c:pt>
                <c:pt idx="1229">
                  <c:v>-0.171617161716199</c:v>
                </c:pt>
                <c:pt idx="1230">
                  <c:v>-0.178217821782198</c:v>
                </c:pt>
                <c:pt idx="1231">
                  <c:v>-0.184818481848197</c:v>
                </c:pt>
                <c:pt idx="1232">
                  <c:v>-0.191419141914196</c:v>
                </c:pt>
                <c:pt idx="1233">
                  <c:v>-0.198019801980195</c:v>
                </c:pt>
                <c:pt idx="1234">
                  <c:v>-0.204620462046194</c:v>
                </c:pt>
                <c:pt idx="1235">
                  <c:v>-0.211221122112207</c:v>
                </c:pt>
                <c:pt idx="1236">
                  <c:v>-0.217821782178206</c:v>
                </c:pt>
                <c:pt idx="1237">
                  <c:v>-0.224422442244204</c:v>
                </c:pt>
                <c:pt idx="1238">
                  <c:v>-0.231023102310203</c:v>
                </c:pt>
                <c:pt idx="1239">
                  <c:v>-0.237623762376202</c:v>
                </c:pt>
                <c:pt idx="1240">
                  <c:v>-0.244224422442201</c:v>
                </c:pt>
                <c:pt idx="1241">
                  <c:v>-0.2508250825083</c:v>
                </c:pt>
                <c:pt idx="1242">
                  <c:v>-0.257425742574298</c:v>
                </c:pt>
                <c:pt idx="1243">
                  <c:v>-0.264026402640297</c:v>
                </c:pt>
                <c:pt idx="1244">
                  <c:v>-0.270627062706296</c:v>
                </c:pt>
                <c:pt idx="1245">
                  <c:v>-0.277227722772295</c:v>
                </c:pt>
                <c:pt idx="1246">
                  <c:v>-0.283828382838294</c:v>
                </c:pt>
                <c:pt idx="1247">
                  <c:v>-0.290429042904293</c:v>
                </c:pt>
                <c:pt idx="1248">
                  <c:v>-0.297029702970306</c:v>
                </c:pt>
                <c:pt idx="1249">
                  <c:v>-0.303630363036305</c:v>
                </c:pt>
                <c:pt idx="1250">
                  <c:v>-0.310231023102304</c:v>
                </c:pt>
                <c:pt idx="1251">
                  <c:v>-0.316831683168303</c:v>
                </c:pt>
                <c:pt idx="1252">
                  <c:v>-0.323432343234302</c:v>
                </c:pt>
                <c:pt idx="1253">
                  <c:v>-0.330033003300301</c:v>
                </c:pt>
                <c:pt idx="1254">
                  <c:v>-0.3366336633663</c:v>
                </c:pt>
                <c:pt idx="1255">
                  <c:v>-0.343234323432298</c:v>
                </c:pt>
                <c:pt idx="1256">
                  <c:v>-0.349834983498397</c:v>
                </c:pt>
                <c:pt idx="1257">
                  <c:v>-0.356435643564396</c:v>
                </c:pt>
                <c:pt idx="1258">
                  <c:v>-0.363036303630395</c:v>
                </c:pt>
                <c:pt idx="1259">
                  <c:v>-0.369636963696394</c:v>
                </c:pt>
                <c:pt idx="1260">
                  <c:v>-0.376237623762407</c:v>
                </c:pt>
                <c:pt idx="1261">
                  <c:v>-0.382838283828406</c:v>
                </c:pt>
                <c:pt idx="1262">
                  <c:v>-0.389438943894405</c:v>
                </c:pt>
                <c:pt idx="1263">
                  <c:v>-0.396039603960403</c:v>
                </c:pt>
                <c:pt idx="1264">
                  <c:v>-0.402640264026402</c:v>
                </c:pt>
                <c:pt idx="1265">
                  <c:v>-0.409240924092401</c:v>
                </c:pt>
                <c:pt idx="1266">
                  <c:v>-0.4158415841584</c:v>
                </c:pt>
                <c:pt idx="1267">
                  <c:v>-0.422442244224399</c:v>
                </c:pt>
                <c:pt idx="1268">
                  <c:v>-0.429042904290398</c:v>
                </c:pt>
                <c:pt idx="1269">
                  <c:v>-0.435643564356397</c:v>
                </c:pt>
                <c:pt idx="1270">
                  <c:v>-0.442244224422396</c:v>
                </c:pt>
                <c:pt idx="1271">
                  <c:v>-0.448844884488494</c:v>
                </c:pt>
                <c:pt idx="1272">
                  <c:v>-0.455445544554493</c:v>
                </c:pt>
                <c:pt idx="1273">
                  <c:v>-0.462046204620506</c:v>
                </c:pt>
                <c:pt idx="1274">
                  <c:v>-0.468646864686505</c:v>
                </c:pt>
                <c:pt idx="1275">
                  <c:v>-0.475247524752504</c:v>
                </c:pt>
                <c:pt idx="1276">
                  <c:v>-0.481848184818503</c:v>
                </c:pt>
                <c:pt idx="1277">
                  <c:v>-0.488448844884502</c:v>
                </c:pt>
                <c:pt idx="1278">
                  <c:v>-0.495049504950501</c:v>
                </c:pt>
                <c:pt idx="1279">
                  <c:v>-0.5016501650165</c:v>
                </c:pt>
                <c:pt idx="1280">
                  <c:v>-0.508250825082499</c:v>
                </c:pt>
                <c:pt idx="1281">
                  <c:v>-0.514851485148498</c:v>
                </c:pt>
                <c:pt idx="1282">
                  <c:v>-0.521452145214496</c:v>
                </c:pt>
                <c:pt idx="1283">
                  <c:v>-0.528052805280495</c:v>
                </c:pt>
                <c:pt idx="1284">
                  <c:v>-0.534653465346494</c:v>
                </c:pt>
                <c:pt idx="1285">
                  <c:v>-0.541254125412493</c:v>
                </c:pt>
                <c:pt idx="1286">
                  <c:v>-0.547854785478606</c:v>
                </c:pt>
                <c:pt idx="1287">
                  <c:v>-0.554455445544605</c:v>
                </c:pt>
                <c:pt idx="1288">
                  <c:v>-0.561056105610604</c:v>
                </c:pt>
                <c:pt idx="1289">
                  <c:v>-0.567656765676602</c:v>
                </c:pt>
                <c:pt idx="1290">
                  <c:v>-0.620462046204594</c:v>
                </c:pt>
                <c:pt idx="1291">
                  <c:v>-0.627062706270607</c:v>
                </c:pt>
                <c:pt idx="1292">
                  <c:v>-0.633663366336606</c:v>
                </c:pt>
                <c:pt idx="1293">
                  <c:v>-0.640264026402605</c:v>
                </c:pt>
                <c:pt idx="1294">
                  <c:v>-0.646864686468703</c:v>
                </c:pt>
                <c:pt idx="1295">
                  <c:v>-0.653465346534702</c:v>
                </c:pt>
                <c:pt idx="1296">
                  <c:v>-0.660066006600701</c:v>
                </c:pt>
                <c:pt idx="1297">
                  <c:v>-0.6666666666667</c:v>
                </c:pt>
                <c:pt idx="1298">
                  <c:v>-0.673267326732699</c:v>
                </c:pt>
                <c:pt idx="1299">
                  <c:v>-0.679867986798698</c:v>
                </c:pt>
                <c:pt idx="1300">
                  <c:v>-0.686468646864696</c:v>
                </c:pt>
                <c:pt idx="1301">
                  <c:v>-0.693069306930695</c:v>
                </c:pt>
                <c:pt idx="1302">
                  <c:v>-0.699669966996694</c:v>
                </c:pt>
                <c:pt idx="1303">
                  <c:v>-0.706270627062693</c:v>
                </c:pt>
                <c:pt idx="1304">
                  <c:v>-0.712871287128706</c:v>
                </c:pt>
                <c:pt idx="1305">
                  <c:v>-0.719471947194705</c:v>
                </c:pt>
                <c:pt idx="1306">
                  <c:v>-0.726072607260704</c:v>
                </c:pt>
                <c:pt idx="1307">
                  <c:v>-0.732673267326703</c:v>
                </c:pt>
                <c:pt idx="1308">
                  <c:v>-0.739273927392702</c:v>
                </c:pt>
                <c:pt idx="1309">
                  <c:v>-0.745874587458701</c:v>
                </c:pt>
                <c:pt idx="1310">
                  <c:v>-0.752475247524799</c:v>
                </c:pt>
                <c:pt idx="1311">
                  <c:v>-0.759075907590798</c:v>
                </c:pt>
                <c:pt idx="1312">
                  <c:v>-0.765676567656797</c:v>
                </c:pt>
                <c:pt idx="1313">
                  <c:v>-0.772277227722796</c:v>
                </c:pt>
                <c:pt idx="1314">
                  <c:v>-0.778877887788795</c:v>
                </c:pt>
                <c:pt idx="1315">
                  <c:v>-0.785478547854794</c:v>
                </c:pt>
                <c:pt idx="1316">
                  <c:v>-0.792079207920807</c:v>
                </c:pt>
                <c:pt idx="1317">
                  <c:v>-0.798679867986806</c:v>
                </c:pt>
                <c:pt idx="1318">
                  <c:v>-0.805280528052805</c:v>
                </c:pt>
                <c:pt idx="1319">
                  <c:v>-0.811881188118804</c:v>
                </c:pt>
                <c:pt idx="1320">
                  <c:v>-0.818481848184803</c:v>
                </c:pt>
                <c:pt idx="1321">
                  <c:v>-0.825082508250801</c:v>
                </c:pt>
                <c:pt idx="1322">
                  <c:v>-0.8316831683168</c:v>
                </c:pt>
                <c:pt idx="1323">
                  <c:v>-0.838283828382799</c:v>
                </c:pt>
                <c:pt idx="1324">
                  <c:v>-0.844884488448798</c:v>
                </c:pt>
                <c:pt idx="1325">
                  <c:v>-0.851485148514897</c:v>
                </c:pt>
                <c:pt idx="1326">
                  <c:v>-0.858085808580896</c:v>
                </c:pt>
                <c:pt idx="1327">
                  <c:v>-0.864686468646894</c:v>
                </c:pt>
                <c:pt idx="1328">
                  <c:v>-0.871287128712893</c:v>
                </c:pt>
                <c:pt idx="1329">
                  <c:v>-0.877887788778906</c:v>
                </c:pt>
                <c:pt idx="1330">
                  <c:v>-0.884488448844905</c:v>
                </c:pt>
                <c:pt idx="1331">
                  <c:v>-0.891089108910904</c:v>
                </c:pt>
                <c:pt idx="1332">
                  <c:v>-0.897689768976903</c:v>
                </c:pt>
                <c:pt idx="1333">
                  <c:v>-0.904290429042902</c:v>
                </c:pt>
                <c:pt idx="1334">
                  <c:v>-0.910891089108901</c:v>
                </c:pt>
                <c:pt idx="1335">
                  <c:v>-0.9174917491749</c:v>
                </c:pt>
                <c:pt idx="1336">
                  <c:v>-0.924092409240899</c:v>
                </c:pt>
                <c:pt idx="1337">
                  <c:v>-0.930693069306898</c:v>
                </c:pt>
                <c:pt idx="1338">
                  <c:v>-0.937293729372897</c:v>
                </c:pt>
                <c:pt idx="1339">
                  <c:v>-0.943894389438896</c:v>
                </c:pt>
                <c:pt idx="1340">
                  <c:v>-0.950495049504994</c:v>
                </c:pt>
                <c:pt idx="1341">
                  <c:v>-0.957095709571007</c:v>
                </c:pt>
                <c:pt idx="1342">
                  <c:v>-0.963696369637006</c:v>
                </c:pt>
                <c:pt idx="1343">
                  <c:v>-0.970297029703005</c:v>
                </c:pt>
                <c:pt idx="1344">
                  <c:v>-0.976897689769004</c:v>
                </c:pt>
                <c:pt idx="1345">
                  <c:v>-0.983498349835003</c:v>
                </c:pt>
                <c:pt idx="1346">
                  <c:v>-0.990099009901002</c:v>
                </c:pt>
                <c:pt idx="1347">
                  <c:v>-0.996699669967</c:v>
                </c:pt>
                <c:pt idx="1348">
                  <c:v>-1.003300330032999</c:v>
                </c:pt>
                <c:pt idx="1349">
                  <c:v>-1.009900990098998</c:v>
                </c:pt>
                <c:pt idx="1350">
                  <c:v>-1.016501650164997</c:v>
                </c:pt>
                <c:pt idx="1351">
                  <c:v>-1.023102310230996</c:v>
                </c:pt>
                <c:pt idx="1352">
                  <c:v>-1.029702970296995</c:v>
                </c:pt>
                <c:pt idx="1353">
                  <c:v>-1.036303630362994</c:v>
                </c:pt>
                <c:pt idx="1354">
                  <c:v>-1.042904290429107</c:v>
                </c:pt>
                <c:pt idx="1355">
                  <c:v>-1.049504950495105</c:v>
                </c:pt>
                <c:pt idx="1356">
                  <c:v>-1.056105610561104</c:v>
                </c:pt>
                <c:pt idx="1357">
                  <c:v>-1.062706270627103</c:v>
                </c:pt>
                <c:pt idx="1358">
                  <c:v>-1.069306930693102</c:v>
                </c:pt>
                <c:pt idx="1359">
                  <c:v>-1.075907590759101</c:v>
                </c:pt>
                <c:pt idx="1360">
                  <c:v>-1.0825082508251</c:v>
                </c:pt>
                <c:pt idx="1361">
                  <c:v>-1.0891089108911</c:v>
                </c:pt>
                <c:pt idx="1362">
                  <c:v>-1.095709570957098</c:v>
                </c:pt>
                <c:pt idx="1363">
                  <c:v>-1.102310231023097</c:v>
                </c:pt>
                <c:pt idx="1364">
                  <c:v>-1.108910891089096</c:v>
                </c:pt>
                <c:pt idx="1365">
                  <c:v>-1.115511551155095</c:v>
                </c:pt>
                <c:pt idx="1366">
                  <c:v>-1.122112211221093</c:v>
                </c:pt>
                <c:pt idx="1367">
                  <c:v>-1.128712871287107</c:v>
                </c:pt>
                <c:pt idx="1368">
                  <c:v>-1.135313531353106</c:v>
                </c:pt>
                <c:pt idx="1369">
                  <c:v>-1.141914191419204</c:v>
                </c:pt>
                <c:pt idx="1370">
                  <c:v>-1.148514851485203</c:v>
                </c:pt>
                <c:pt idx="1371">
                  <c:v>-1.155115511551202</c:v>
                </c:pt>
                <c:pt idx="1372">
                  <c:v>-1.161716171617201</c:v>
                </c:pt>
                <c:pt idx="1373">
                  <c:v>-1.1683168316832</c:v>
                </c:pt>
                <c:pt idx="1374">
                  <c:v>-1.174917491749198</c:v>
                </c:pt>
                <c:pt idx="1375">
                  <c:v>-1.181518151815197</c:v>
                </c:pt>
                <c:pt idx="1376">
                  <c:v>-1.188118811881196</c:v>
                </c:pt>
                <c:pt idx="1377">
                  <c:v>-1.194719471947195</c:v>
                </c:pt>
                <c:pt idx="1378">
                  <c:v>-1.201320132013194</c:v>
                </c:pt>
                <c:pt idx="1379">
                  <c:v>-1.207920792079178</c:v>
                </c:pt>
                <c:pt idx="1380">
                  <c:v>-1.214521452145206</c:v>
                </c:pt>
                <c:pt idx="1381">
                  <c:v>-1.221122112211205</c:v>
                </c:pt>
                <c:pt idx="1382">
                  <c:v>-1.227722772277204</c:v>
                </c:pt>
                <c:pt idx="1383">
                  <c:v>-1.234323432343203</c:v>
                </c:pt>
                <c:pt idx="1384">
                  <c:v>-1.240924092409202</c:v>
                </c:pt>
                <c:pt idx="1385">
                  <c:v>-1.247524752475201</c:v>
                </c:pt>
                <c:pt idx="1386">
                  <c:v>-1.2541254125413</c:v>
                </c:pt>
                <c:pt idx="1387">
                  <c:v>-1.260726072607298</c:v>
                </c:pt>
                <c:pt idx="1388">
                  <c:v>-1.267326732673297</c:v>
                </c:pt>
                <c:pt idx="1389">
                  <c:v>-1.273927392739296</c:v>
                </c:pt>
                <c:pt idx="1390">
                  <c:v>-1.280528052805295</c:v>
                </c:pt>
                <c:pt idx="1391">
                  <c:v>-1.287128712871294</c:v>
                </c:pt>
                <c:pt idx="1392">
                  <c:v>-1.293729372937307</c:v>
                </c:pt>
                <c:pt idx="1393">
                  <c:v>-1.300330033003306</c:v>
                </c:pt>
                <c:pt idx="1394">
                  <c:v>-1.306930693069304</c:v>
                </c:pt>
                <c:pt idx="1395">
                  <c:v>-1.313531353135303</c:v>
                </c:pt>
                <c:pt idx="1396">
                  <c:v>-1.320132013201302</c:v>
                </c:pt>
                <c:pt idx="1397">
                  <c:v>-1.326732673267301</c:v>
                </c:pt>
                <c:pt idx="1398">
                  <c:v>-1.3333333333333</c:v>
                </c:pt>
                <c:pt idx="1399">
                  <c:v>-1.339933993399299</c:v>
                </c:pt>
                <c:pt idx="1400">
                  <c:v>-1.346534653465298</c:v>
                </c:pt>
                <c:pt idx="1401">
                  <c:v>-1.353135313531396</c:v>
                </c:pt>
                <c:pt idx="1402">
                  <c:v>-1.359735973597395</c:v>
                </c:pt>
                <c:pt idx="1403">
                  <c:v>-1.366336633663394</c:v>
                </c:pt>
                <c:pt idx="1404">
                  <c:v>-1.372937293729393</c:v>
                </c:pt>
                <c:pt idx="1405">
                  <c:v>-1.379537953795406</c:v>
                </c:pt>
                <c:pt idx="1406">
                  <c:v>-1.386138613861405</c:v>
                </c:pt>
                <c:pt idx="1407">
                  <c:v>-1.392739273927404</c:v>
                </c:pt>
                <c:pt idx="1408">
                  <c:v>-1.399339933993403</c:v>
                </c:pt>
                <c:pt idx="1409">
                  <c:v>-1.405940594059402</c:v>
                </c:pt>
                <c:pt idx="1410">
                  <c:v>-1.412541254125401</c:v>
                </c:pt>
                <c:pt idx="1411">
                  <c:v>-1.4191419141914</c:v>
                </c:pt>
                <c:pt idx="1412">
                  <c:v>-1.4257425742574</c:v>
                </c:pt>
                <c:pt idx="1413">
                  <c:v>-1.432343234323397</c:v>
                </c:pt>
                <c:pt idx="1414">
                  <c:v>-1.438943894389396</c:v>
                </c:pt>
                <c:pt idx="1415">
                  <c:v>-1.445544554455395</c:v>
                </c:pt>
                <c:pt idx="1416">
                  <c:v>-1.452145214521494</c:v>
                </c:pt>
                <c:pt idx="1417">
                  <c:v>-1.458745874587507</c:v>
                </c:pt>
                <c:pt idx="1418">
                  <c:v>-1.465346534653506</c:v>
                </c:pt>
                <c:pt idx="1419">
                  <c:v>-1.471947194719505</c:v>
                </c:pt>
                <c:pt idx="1420">
                  <c:v>-1.478547854785504</c:v>
                </c:pt>
                <c:pt idx="1421">
                  <c:v>-1.485148514851502</c:v>
                </c:pt>
                <c:pt idx="1422">
                  <c:v>-1.491749174917501</c:v>
                </c:pt>
                <c:pt idx="1423">
                  <c:v>-1.4983498349835</c:v>
                </c:pt>
                <c:pt idx="1424">
                  <c:v>-1.504950495049499</c:v>
                </c:pt>
                <c:pt idx="1425">
                  <c:v>-1.511551155115498</c:v>
                </c:pt>
                <c:pt idx="1426">
                  <c:v>-1.518151815181497</c:v>
                </c:pt>
                <c:pt idx="1427">
                  <c:v>-1.524752475247496</c:v>
                </c:pt>
                <c:pt idx="1428">
                  <c:v>-1.531353135313495</c:v>
                </c:pt>
                <c:pt idx="1429">
                  <c:v>-1.537953795379493</c:v>
                </c:pt>
                <c:pt idx="1430">
                  <c:v>-1.544554455445606</c:v>
                </c:pt>
                <c:pt idx="1431">
                  <c:v>-1.551155115511605</c:v>
                </c:pt>
                <c:pt idx="1432">
                  <c:v>-1.557755775577604</c:v>
                </c:pt>
                <c:pt idx="1433">
                  <c:v>-1.564356435643603</c:v>
                </c:pt>
                <c:pt idx="1434">
                  <c:v>-1.570957095709602</c:v>
                </c:pt>
                <c:pt idx="1435">
                  <c:v>-1.577557755775601</c:v>
                </c:pt>
                <c:pt idx="1436">
                  <c:v>-1.5841584158416</c:v>
                </c:pt>
                <c:pt idx="1437">
                  <c:v>-1.5907590759076</c:v>
                </c:pt>
                <c:pt idx="1438">
                  <c:v>-1.597359735973598</c:v>
                </c:pt>
                <c:pt idx="1439">
                  <c:v>-1.603960396039596</c:v>
                </c:pt>
                <c:pt idx="1440">
                  <c:v>-1.610561056105595</c:v>
                </c:pt>
                <c:pt idx="1441">
                  <c:v>-1.617161716171594</c:v>
                </c:pt>
                <c:pt idx="1442">
                  <c:v>-1.623762376237593</c:v>
                </c:pt>
                <c:pt idx="1443">
                  <c:v>-1.630363036303606</c:v>
                </c:pt>
                <c:pt idx="1444">
                  <c:v>-1.636963696369605</c:v>
                </c:pt>
                <c:pt idx="1445">
                  <c:v>-1.643564356435704</c:v>
                </c:pt>
                <c:pt idx="1446">
                  <c:v>-1.650165016501702</c:v>
                </c:pt>
                <c:pt idx="1447">
                  <c:v>-1.656765676567701</c:v>
                </c:pt>
                <c:pt idx="1448">
                  <c:v>-1.6633663366337</c:v>
                </c:pt>
                <c:pt idx="1449">
                  <c:v>-1.669966996699699</c:v>
                </c:pt>
                <c:pt idx="1450">
                  <c:v>-1.676567656765698</c:v>
                </c:pt>
                <c:pt idx="1451">
                  <c:v>-1.683168316831697</c:v>
                </c:pt>
                <c:pt idx="1452">
                  <c:v>-1.689768976897696</c:v>
                </c:pt>
                <c:pt idx="1453">
                  <c:v>-1.696369636963695</c:v>
                </c:pt>
                <c:pt idx="1454">
                  <c:v>-1.702970297029694</c:v>
                </c:pt>
                <c:pt idx="1455">
                  <c:v>-1.709570957095707</c:v>
                </c:pt>
                <c:pt idx="1456">
                  <c:v>-1.716171617161706</c:v>
                </c:pt>
                <c:pt idx="1457">
                  <c:v>-1.722772277227705</c:v>
                </c:pt>
                <c:pt idx="1458">
                  <c:v>-1.729372937293704</c:v>
                </c:pt>
                <c:pt idx="1459">
                  <c:v>-1.735973597359703</c:v>
                </c:pt>
                <c:pt idx="1460">
                  <c:v>-1.742574257425701</c:v>
                </c:pt>
                <c:pt idx="1461">
                  <c:v>-1.7491749174917</c:v>
                </c:pt>
                <c:pt idx="1462">
                  <c:v>-1.7557755775578</c:v>
                </c:pt>
                <c:pt idx="1463">
                  <c:v>-1.762376237623798</c:v>
                </c:pt>
                <c:pt idx="1464">
                  <c:v>-1.768976897689797</c:v>
                </c:pt>
                <c:pt idx="1465">
                  <c:v>-1.775577557755795</c:v>
                </c:pt>
                <c:pt idx="1466">
                  <c:v>-1.782178217821794</c:v>
                </c:pt>
                <c:pt idx="1467">
                  <c:v>-1.788778877887793</c:v>
                </c:pt>
                <c:pt idx="1468">
                  <c:v>-1.795379537953806</c:v>
                </c:pt>
                <c:pt idx="1469">
                  <c:v>-1.801980198019805</c:v>
                </c:pt>
                <c:pt idx="1470">
                  <c:v>-1.808580858085804</c:v>
                </c:pt>
                <c:pt idx="1471">
                  <c:v>-1.815181518151803</c:v>
                </c:pt>
                <c:pt idx="1472">
                  <c:v>-1.821782178217802</c:v>
                </c:pt>
                <c:pt idx="1473">
                  <c:v>-1.828382838283801</c:v>
                </c:pt>
                <c:pt idx="1474">
                  <c:v>-1.8349834983498</c:v>
                </c:pt>
                <c:pt idx="1475">
                  <c:v>-1.841584158415799</c:v>
                </c:pt>
                <c:pt idx="1476">
                  <c:v>-1.848184818481897</c:v>
                </c:pt>
                <c:pt idx="1477">
                  <c:v>-1.854785478547896</c:v>
                </c:pt>
                <c:pt idx="1478">
                  <c:v>-1.861386138613895</c:v>
                </c:pt>
                <c:pt idx="1479">
                  <c:v>-1.867986798679894</c:v>
                </c:pt>
                <c:pt idx="1480">
                  <c:v>-1.874587458745907</c:v>
                </c:pt>
                <c:pt idx="1481">
                  <c:v>-1.881188118811906</c:v>
                </c:pt>
                <c:pt idx="1482">
                  <c:v>-1.887788778877905</c:v>
                </c:pt>
                <c:pt idx="1483">
                  <c:v>-1.894389438943904</c:v>
                </c:pt>
                <c:pt idx="1484">
                  <c:v>-1.900990099009903</c:v>
                </c:pt>
                <c:pt idx="1485">
                  <c:v>-1.907590759075902</c:v>
                </c:pt>
                <c:pt idx="1486">
                  <c:v>-1.9141914191419</c:v>
                </c:pt>
                <c:pt idx="1487">
                  <c:v>-1.920792079207899</c:v>
                </c:pt>
                <c:pt idx="1488">
                  <c:v>-1.927392739273898</c:v>
                </c:pt>
                <c:pt idx="1489">
                  <c:v>-1.933993399339897</c:v>
                </c:pt>
                <c:pt idx="1490">
                  <c:v>-1.940594059405896</c:v>
                </c:pt>
                <c:pt idx="1491">
                  <c:v>-1.947194719471994</c:v>
                </c:pt>
                <c:pt idx="1492">
                  <c:v>-1.953795379537993</c:v>
                </c:pt>
                <c:pt idx="1493">
                  <c:v>-1.960396039604007</c:v>
                </c:pt>
                <c:pt idx="1494">
                  <c:v>-1.966996699670005</c:v>
                </c:pt>
                <c:pt idx="1495">
                  <c:v>-1.973597359736004</c:v>
                </c:pt>
                <c:pt idx="1496">
                  <c:v>-1.980198019802003</c:v>
                </c:pt>
                <c:pt idx="1497">
                  <c:v>-1.986798679868002</c:v>
                </c:pt>
                <c:pt idx="1498">
                  <c:v>-1.993399339934001</c:v>
                </c:pt>
                <c:pt idx="1499">
                  <c:v>-2.0</c:v>
                </c:pt>
                <c:pt idx="1500">
                  <c:v>-2.006600660065999</c:v>
                </c:pt>
                <c:pt idx="1501">
                  <c:v>-2.013201320131998</c:v>
                </c:pt>
                <c:pt idx="1502">
                  <c:v>-2.019801980197997</c:v>
                </c:pt>
                <c:pt idx="1503">
                  <c:v>-2.026402640263996</c:v>
                </c:pt>
                <c:pt idx="1504">
                  <c:v>-2.033003300329995</c:v>
                </c:pt>
                <c:pt idx="1505">
                  <c:v>-2.039603960395993</c:v>
                </c:pt>
                <c:pt idx="1506">
                  <c:v>-2.046204620462106</c:v>
                </c:pt>
                <c:pt idx="1507">
                  <c:v>-2.052805280528097</c:v>
                </c:pt>
                <c:pt idx="1508">
                  <c:v>-2.059405940594103</c:v>
                </c:pt>
                <c:pt idx="1509">
                  <c:v>-2.066006600660103</c:v>
                </c:pt>
                <c:pt idx="1510">
                  <c:v>-2.072607260726102</c:v>
                </c:pt>
                <c:pt idx="1511">
                  <c:v>-2.079207920792101</c:v>
                </c:pt>
                <c:pt idx="1512">
                  <c:v>-2.085808580858099</c:v>
                </c:pt>
                <c:pt idx="1513">
                  <c:v>-2.092409240924098</c:v>
                </c:pt>
                <c:pt idx="1514">
                  <c:v>-2.099009900990097</c:v>
                </c:pt>
                <c:pt idx="1515">
                  <c:v>-2.105610561056096</c:v>
                </c:pt>
                <c:pt idx="1516">
                  <c:v>-2.112211221122095</c:v>
                </c:pt>
                <c:pt idx="1517">
                  <c:v>-2.118811881188094</c:v>
                </c:pt>
                <c:pt idx="1518">
                  <c:v>-2.125412541254093</c:v>
                </c:pt>
                <c:pt idx="1519">
                  <c:v>-2.132013201320106</c:v>
                </c:pt>
                <c:pt idx="1520">
                  <c:v>-2.138613861386105</c:v>
                </c:pt>
                <c:pt idx="1521">
                  <c:v>-2.145214521452203</c:v>
                </c:pt>
                <c:pt idx="1522">
                  <c:v>-2.151815181518196</c:v>
                </c:pt>
                <c:pt idx="1523">
                  <c:v>-2.158415841584201</c:v>
                </c:pt>
                <c:pt idx="1524">
                  <c:v>-2.1650165016502</c:v>
                </c:pt>
                <c:pt idx="1525">
                  <c:v>-2.171617161716199</c:v>
                </c:pt>
                <c:pt idx="1526">
                  <c:v>-2.178217821782198</c:v>
                </c:pt>
                <c:pt idx="1527">
                  <c:v>-2.184818481848197</c:v>
                </c:pt>
                <c:pt idx="1528">
                  <c:v>-2.191419141914196</c:v>
                </c:pt>
                <c:pt idx="1529">
                  <c:v>-2.198019801980195</c:v>
                </c:pt>
                <c:pt idx="1530">
                  <c:v>-2.204620462046193</c:v>
                </c:pt>
                <c:pt idx="1531">
                  <c:v>-2.211221122112207</c:v>
                </c:pt>
                <c:pt idx="1532">
                  <c:v>-2.217821782178206</c:v>
                </c:pt>
                <c:pt idx="1533">
                  <c:v>-2.224422442244204</c:v>
                </c:pt>
                <c:pt idx="1534">
                  <c:v>-2.231023102310203</c:v>
                </c:pt>
                <c:pt idx="1535">
                  <c:v>-2.237623762376202</c:v>
                </c:pt>
                <c:pt idx="1536">
                  <c:v>-2.244224422442201</c:v>
                </c:pt>
                <c:pt idx="1537">
                  <c:v>-2.2508250825083</c:v>
                </c:pt>
                <c:pt idx="1538">
                  <c:v>-2.257425742574298</c:v>
                </c:pt>
                <c:pt idx="1539">
                  <c:v>-2.264026402640297</c:v>
                </c:pt>
                <c:pt idx="1540">
                  <c:v>-2.270627062706296</c:v>
                </c:pt>
                <c:pt idx="1541">
                  <c:v>-2.277227722772295</c:v>
                </c:pt>
                <c:pt idx="1542">
                  <c:v>-2.283828382838294</c:v>
                </c:pt>
                <c:pt idx="1543">
                  <c:v>-2.290429042904293</c:v>
                </c:pt>
                <c:pt idx="1544">
                  <c:v>-2.297029702970307</c:v>
                </c:pt>
                <c:pt idx="1545">
                  <c:v>-2.303630363036305</c:v>
                </c:pt>
                <c:pt idx="1546">
                  <c:v>-2.310231023102304</c:v>
                </c:pt>
                <c:pt idx="1547">
                  <c:v>-2.316831683168302</c:v>
                </c:pt>
                <c:pt idx="1548">
                  <c:v>-2.323432343234302</c:v>
                </c:pt>
                <c:pt idx="1549">
                  <c:v>-2.330033003300301</c:v>
                </c:pt>
                <c:pt idx="1550">
                  <c:v>-2.3366336633663</c:v>
                </c:pt>
                <c:pt idx="1551">
                  <c:v>-2.343234323432298</c:v>
                </c:pt>
                <c:pt idx="1552">
                  <c:v>-2.349834983498397</c:v>
                </c:pt>
                <c:pt idx="1553">
                  <c:v>-2.356435643564396</c:v>
                </c:pt>
                <c:pt idx="1554">
                  <c:v>-2.363036303630395</c:v>
                </c:pt>
                <c:pt idx="1555">
                  <c:v>-2.369636963696394</c:v>
                </c:pt>
                <c:pt idx="1556">
                  <c:v>-2.376237623762407</c:v>
                </c:pt>
                <c:pt idx="1557">
                  <c:v>-2.382838283828406</c:v>
                </c:pt>
                <c:pt idx="1558">
                  <c:v>-2.389438943894405</c:v>
                </c:pt>
                <c:pt idx="1559">
                  <c:v>-2.396039603960403</c:v>
                </c:pt>
                <c:pt idx="1560">
                  <c:v>-2.402640264026402</c:v>
                </c:pt>
                <c:pt idx="1561">
                  <c:v>-2.4092409240924</c:v>
                </c:pt>
                <c:pt idx="1562">
                  <c:v>-2.415841584158398</c:v>
                </c:pt>
                <c:pt idx="1563">
                  <c:v>-2.422442244224399</c:v>
                </c:pt>
                <c:pt idx="1564">
                  <c:v>-2.429042904290398</c:v>
                </c:pt>
                <c:pt idx="1565">
                  <c:v>-2.435643564356397</c:v>
                </c:pt>
                <c:pt idx="1566">
                  <c:v>-2.442244224422396</c:v>
                </c:pt>
                <c:pt idx="1567">
                  <c:v>-2.448844884488494</c:v>
                </c:pt>
                <c:pt idx="1568">
                  <c:v>-2.455445544554493</c:v>
                </c:pt>
                <c:pt idx="1569">
                  <c:v>-2.462046204620506</c:v>
                </c:pt>
                <c:pt idx="1570">
                  <c:v>-2.468646864686505</c:v>
                </c:pt>
                <c:pt idx="1571">
                  <c:v>-2.475247524752504</c:v>
                </c:pt>
                <c:pt idx="1572">
                  <c:v>-2.481848184818488</c:v>
                </c:pt>
                <c:pt idx="1573">
                  <c:v>-2.488448844884502</c:v>
                </c:pt>
                <c:pt idx="1574">
                  <c:v>-2.495049504950499</c:v>
                </c:pt>
                <c:pt idx="1575">
                  <c:v>-2.5016501650165</c:v>
                </c:pt>
                <c:pt idx="1576">
                  <c:v>-2.5082508250825</c:v>
                </c:pt>
                <c:pt idx="1577">
                  <c:v>-2.514851485148498</c:v>
                </c:pt>
                <c:pt idx="1578">
                  <c:v>-2.521452145214496</c:v>
                </c:pt>
                <c:pt idx="1579">
                  <c:v>-2.528052805280495</c:v>
                </c:pt>
                <c:pt idx="1580">
                  <c:v>-2.534653465346494</c:v>
                </c:pt>
                <c:pt idx="1581">
                  <c:v>-2.541254125412493</c:v>
                </c:pt>
                <c:pt idx="1582">
                  <c:v>-2.547854785478606</c:v>
                </c:pt>
                <c:pt idx="1583">
                  <c:v>-2.554455445544602</c:v>
                </c:pt>
                <c:pt idx="1584">
                  <c:v>-2.561056105610604</c:v>
                </c:pt>
                <c:pt idx="1585">
                  <c:v>-2.567656765676602</c:v>
                </c:pt>
                <c:pt idx="1586">
                  <c:v>-2.574257425742601</c:v>
                </c:pt>
                <c:pt idx="1587">
                  <c:v>-2.580858085808599</c:v>
                </c:pt>
                <c:pt idx="1588">
                  <c:v>-2.5874587458746</c:v>
                </c:pt>
                <c:pt idx="1589">
                  <c:v>-2.594059405940598</c:v>
                </c:pt>
                <c:pt idx="1590">
                  <c:v>-2.600660066006597</c:v>
                </c:pt>
                <c:pt idx="1591">
                  <c:v>-2.607260726072596</c:v>
                </c:pt>
                <c:pt idx="1592">
                  <c:v>-2.613861386138595</c:v>
                </c:pt>
                <c:pt idx="1593">
                  <c:v>-2.620462046204594</c:v>
                </c:pt>
                <c:pt idx="1594">
                  <c:v>-2.627062706270607</c:v>
                </c:pt>
                <c:pt idx="1595">
                  <c:v>-2.633663366336606</c:v>
                </c:pt>
                <c:pt idx="1596">
                  <c:v>-2.640264026402605</c:v>
                </c:pt>
                <c:pt idx="1597">
                  <c:v>-2.646864686468703</c:v>
                </c:pt>
                <c:pt idx="1598">
                  <c:v>-2.653465346534702</c:v>
                </c:pt>
                <c:pt idx="1599">
                  <c:v>-2.660066006600701</c:v>
                </c:pt>
                <c:pt idx="1600">
                  <c:v>-2.6666666666667</c:v>
                </c:pt>
                <c:pt idx="1601">
                  <c:v>-2.6732673267327</c:v>
                </c:pt>
                <c:pt idx="1602">
                  <c:v>-2.679867986798698</c:v>
                </c:pt>
                <c:pt idx="1603">
                  <c:v>-2.686468646864696</c:v>
                </c:pt>
                <c:pt idx="1604">
                  <c:v>-2.693069306930695</c:v>
                </c:pt>
                <c:pt idx="1605">
                  <c:v>-2.699669966996694</c:v>
                </c:pt>
                <c:pt idx="1606">
                  <c:v>-2.706270627062693</c:v>
                </c:pt>
                <c:pt idx="1607">
                  <c:v>-2.712871287128706</c:v>
                </c:pt>
                <c:pt idx="1608">
                  <c:v>-2.719471947194705</c:v>
                </c:pt>
                <c:pt idx="1609">
                  <c:v>-2.726072607260704</c:v>
                </c:pt>
                <c:pt idx="1610">
                  <c:v>-2.732673267326703</c:v>
                </c:pt>
                <c:pt idx="1611">
                  <c:v>-2.739273927392702</c:v>
                </c:pt>
                <c:pt idx="1612">
                  <c:v>-2.745874587458701</c:v>
                </c:pt>
                <c:pt idx="1613">
                  <c:v>-2.752475247524799</c:v>
                </c:pt>
                <c:pt idx="1614">
                  <c:v>-2.759075907590798</c:v>
                </c:pt>
                <c:pt idx="1615">
                  <c:v>-2.765676567656797</c:v>
                </c:pt>
                <c:pt idx="1616">
                  <c:v>-2.772277227722796</c:v>
                </c:pt>
                <c:pt idx="1617">
                  <c:v>-2.778877887788795</c:v>
                </c:pt>
                <c:pt idx="1618">
                  <c:v>-2.785478547854794</c:v>
                </c:pt>
                <c:pt idx="1619">
                  <c:v>-2.792079207920807</c:v>
                </c:pt>
                <c:pt idx="1620">
                  <c:v>-2.798679867986806</c:v>
                </c:pt>
                <c:pt idx="1621">
                  <c:v>-2.805280528052805</c:v>
                </c:pt>
                <c:pt idx="1622">
                  <c:v>-2.811881188118797</c:v>
                </c:pt>
                <c:pt idx="1623">
                  <c:v>-2.818481848184803</c:v>
                </c:pt>
                <c:pt idx="1624">
                  <c:v>-2.825082508250801</c:v>
                </c:pt>
                <c:pt idx="1625">
                  <c:v>-2.8316831683168</c:v>
                </c:pt>
                <c:pt idx="1626">
                  <c:v>-2.838283828382799</c:v>
                </c:pt>
                <c:pt idx="1627">
                  <c:v>-2.844884488448798</c:v>
                </c:pt>
                <c:pt idx="1628">
                  <c:v>-2.851485148514897</c:v>
                </c:pt>
                <c:pt idx="1629">
                  <c:v>-2.858085808580896</c:v>
                </c:pt>
                <c:pt idx="1630">
                  <c:v>-2.864686468646894</c:v>
                </c:pt>
                <c:pt idx="1631">
                  <c:v>-2.871287128712893</c:v>
                </c:pt>
                <c:pt idx="1632">
                  <c:v>-2.877887788778906</c:v>
                </c:pt>
                <c:pt idx="1633">
                  <c:v>-2.884488448844905</c:v>
                </c:pt>
                <c:pt idx="1634">
                  <c:v>-2.891089108910904</c:v>
                </c:pt>
                <c:pt idx="1635">
                  <c:v>-2.897689768976903</c:v>
                </c:pt>
                <c:pt idx="1636">
                  <c:v>-2.904290429042902</c:v>
                </c:pt>
                <c:pt idx="1637">
                  <c:v>-2.910891089108901</c:v>
                </c:pt>
                <c:pt idx="1638">
                  <c:v>-2.9174917491749</c:v>
                </c:pt>
                <c:pt idx="1639">
                  <c:v>-2.924092409240898</c:v>
                </c:pt>
                <c:pt idx="1640">
                  <c:v>-2.930693069306898</c:v>
                </c:pt>
                <c:pt idx="1641">
                  <c:v>-2.937293729372897</c:v>
                </c:pt>
                <c:pt idx="1642">
                  <c:v>-2.943894389438896</c:v>
                </c:pt>
                <c:pt idx="1643">
                  <c:v>-2.950495049504994</c:v>
                </c:pt>
                <c:pt idx="1644">
                  <c:v>-2.957095709571007</c:v>
                </c:pt>
                <c:pt idx="1645">
                  <c:v>-2.963696369637006</c:v>
                </c:pt>
                <c:pt idx="1646">
                  <c:v>-2.970297029703004</c:v>
                </c:pt>
                <c:pt idx="1647">
                  <c:v>-2.976897689769002</c:v>
                </c:pt>
                <c:pt idx="1648">
                  <c:v>-2.983498349835003</c:v>
                </c:pt>
                <c:pt idx="1649">
                  <c:v>-2.990099009901002</c:v>
                </c:pt>
                <c:pt idx="1650">
                  <c:v>-2.996699669967</c:v>
                </c:pt>
                <c:pt idx="1651">
                  <c:v>-3.003300330033</c:v>
                </c:pt>
                <c:pt idx="1652">
                  <c:v>-3.009900990098998</c:v>
                </c:pt>
                <c:pt idx="1653">
                  <c:v>-3.016501650164997</c:v>
                </c:pt>
                <c:pt idx="1654">
                  <c:v>-3.023102310230996</c:v>
                </c:pt>
                <c:pt idx="1655">
                  <c:v>-3.029702970296995</c:v>
                </c:pt>
                <c:pt idx="1656">
                  <c:v>-3.036303630362994</c:v>
                </c:pt>
                <c:pt idx="1657">
                  <c:v>-3.042904290429107</c:v>
                </c:pt>
                <c:pt idx="1658">
                  <c:v>-3.049504950495105</c:v>
                </c:pt>
                <c:pt idx="1659">
                  <c:v>-3.056105610561104</c:v>
                </c:pt>
                <c:pt idx="1660">
                  <c:v>-3.062706270627103</c:v>
                </c:pt>
                <c:pt idx="1661">
                  <c:v>-3.069306930693102</c:v>
                </c:pt>
                <c:pt idx="1662">
                  <c:v>-3.075907590759101</c:v>
                </c:pt>
                <c:pt idx="1663">
                  <c:v>-3.0825082508251</c:v>
                </c:pt>
                <c:pt idx="1664">
                  <c:v>-3.089108910891099</c:v>
                </c:pt>
                <c:pt idx="1665">
                  <c:v>-3.095709570957098</c:v>
                </c:pt>
                <c:pt idx="1666">
                  <c:v>-3.102310231023097</c:v>
                </c:pt>
                <c:pt idx="1667">
                  <c:v>-3.108910891089096</c:v>
                </c:pt>
                <c:pt idx="1668">
                  <c:v>-3.115511551155094</c:v>
                </c:pt>
                <c:pt idx="1669">
                  <c:v>-3.122112211221093</c:v>
                </c:pt>
                <c:pt idx="1670">
                  <c:v>-3.128712871287106</c:v>
                </c:pt>
                <c:pt idx="1671">
                  <c:v>-3.135313531353106</c:v>
                </c:pt>
                <c:pt idx="1672">
                  <c:v>-3.141914191419204</c:v>
                </c:pt>
                <c:pt idx="1673">
                  <c:v>-3.148514851485202</c:v>
                </c:pt>
                <c:pt idx="1674">
                  <c:v>-3.155115511551202</c:v>
                </c:pt>
                <c:pt idx="1675">
                  <c:v>-3.161716171617201</c:v>
                </c:pt>
                <c:pt idx="1676">
                  <c:v>-3.1683168316832</c:v>
                </c:pt>
                <c:pt idx="1677">
                  <c:v>-3.174917491749198</c:v>
                </c:pt>
                <c:pt idx="1678">
                  <c:v>-3.181518151815197</c:v>
                </c:pt>
                <c:pt idx="1679">
                  <c:v>-3.188118811881196</c:v>
                </c:pt>
                <c:pt idx="1680">
                  <c:v>-3.194719471947195</c:v>
                </c:pt>
                <c:pt idx="1681">
                  <c:v>-3.201320132013194</c:v>
                </c:pt>
                <c:pt idx="1682">
                  <c:v>-3.207920792079192</c:v>
                </c:pt>
                <c:pt idx="1683">
                  <c:v>-3.214521452145206</c:v>
                </c:pt>
                <c:pt idx="1684">
                  <c:v>-3.221122112211205</c:v>
                </c:pt>
                <c:pt idx="1685">
                  <c:v>-3.227722772277203</c:v>
                </c:pt>
                <c:pt idx="1686">
                  <c:v>-3.234323432343203</c:v>
                </c:pt>
                <c:pt idx="1687">
                  <c:v>-3.240924092409202</c:v>
                </c:pt>
                <c:pt idx="1688">
                  <c:v>-3.2475247524752</c:v>
                </c:pt>
                <c:pt idx="1689">
                  <c:v>-3.2541254125413</c:v>
                </c:pt>
                <c:pt idx="1690">
                  <c:v>-3.260726072607297</c:v>
                </c:pt>
                <c:pt idx="1691">
                  <c:v>-3.267326732673296</c:v>
                </c:pt>
                <c:pt idx="1692">
                  <c:v>-3.273927392739296</c:v>
                </c:pt>
                <c:pt idx="1693">
                  <c:v>-3.280528052805294</c:v>
                </c:pt>
                <c:pt idx="1694">
                  <c:v>-3.287128712871294</c:v>
                </c:pt>
                <c:pt idx="1695">
                  <c:v>-3.293729372937308</c:v>
                </c:pt>
                <c:pt idx="1696">
                  <c:v>-3.300330033003306</c:v>
                </c:pt>
                <c:pt idx="1697">
                  <c:v>-3.306930693069304</c:v>
                </c:pt>
                <c:pt idx="1698">
                  <c:v>-3.313531353135303</c:v>
                </c:pt>
                <c:pt idx="1699">
                  <c:v>-3.320132013201302</c:v>
                </c:pt>
                <c:pt idx="1700">
                  <c:v>-3.326732673267301</c:v>
                </c:pt>
                <c:pt idx="1701">
                  <c:v>-3.3333333333333</c:v>
                </c:pt>
                <c:pt idx="1702">
                  <c:v>-3.339933993399284</c:v>
                </c:pt>
                <c:pt idx="1703">
                  <c:v>-3.346534653465298</c:v>
                </c:pt>
                <c:pt idx="1704">
                  <c:v>-3.353135313531396</c:v>
                </c:pt>
                <c:pt idx="1705">
                  <c:v>-3.359735973597395</c:v>
                </c:pt>
                <c:pt idx="1706">
                  <c:v>-3.366336633663394</c:v>
                </c:pt>
                <c:pt idx="1707">
                  <c:v>-3.372937293729393</c:v>
                </c:pt>
                <c:pt idx="1708">
                  <c:v>-3.379537953795406</c:v>
                </c:pt>
                <c:pt idx="1709">
                  <c:v>-3.386138613861405</c:v>
                </c:pt>
                <c:pt idx="1710">
                  <c:v>-3.392739273927404</c:v>
                </c:pt>
                <c:pt idx="1711">
                  <c:v>-3.399339933993402</c:v>
                </c:pt>
                <c:pt idx="1712">
                  <c:v>-3.405940594059402</c:v>
                </c:pt>
                <c:pt idx="1713">
                  <c:v>-3.412541254125401</c:v>
                </c:pt>
                <c:pt idx="1714">
                  <c:v>-3.4191419141914</c:v>
                </c:pt>
                <c:pt idx="1715">
                  <c:v>-3.4257425742574</c:v>
                </c:pt>
                <c:pt idx="1716">
                  <c:v>-3.432343234323397</c:v>
                </c:pt>
                <c:pt idx="1717">
                  <c:v>-3.438943894389396</c:v>
                </c:pt>
                <c:pt idx="1718">
                  <c:v>-3.445544554455395</c:v>
                </c:pt>
                <c:pt idx="1719">
                  <c:v>-3.452145214521494</c:v>
                </c:pt>
                <c:pt idx="1720">
                  <c:v>-3.458745874587507</c:v>
                </c:pt>
                <c:pt idx="1721">
                  <c:v>-3.465346534653506</c:v>
                </c:pt>
                <c:pt idx="1722">
                  <c:v>-3.471947194719498</c:v>
                </c:pt>
                <c:pt idx="1723">
                  <c:v>-3.478547854785504</c:v>
                </c:pt>
                <c:pt idx="1724">
                  <c:v>-3.485148514851502</c:v>
                </c:pt>
                <c:pt idx="1725">
                  <c:v>-3.4917491749175</c:v>
                </c:pt>
                <c:pt idx="1726">
                  <c:v>-3.498349834983498</c:v>
                </c:pt>
                <c:pt idx="1727">
                  <c:v>-3.504950495049499</c:v>
                </c:pt>
                <c:pt idx="1728">
                  <c:v>-3.511551155115498</c:v>
                </c:pt>
                <c:pt idx="1729">
                  <c:v>-3.518151815181497</c:v>
                </c:pt>
                <c:pt idx="1730">
                  <c:v>-3.524752475247496</c:v>
                </c:pt>
                <c:pt idx="1731">
                  <c:v>-3.531353135313493</c:v>
                </c:pt>
                <c:pt idx="1732">
                  <c:v>-3.537953795379494</c:v>
                </c:pt>
                <c:pt idx="1733">
                  <c:v>-3.544554455445606</c:v>
                </c:pt>
                <c:pt idx="1734">
                  <c:v>-3.551155115511603</c:v>
                </c:pt>
                <c:pt idx="1735">
                  <c:v>-3.557755775577604</c:v>
                </c:pt>
                <c:pt idx="1736">
                  <c:v>-3.564356435643603</c:v>
                </c:pt>
                <c:pt idx="1737">
                  <c:v>-3.570957095709602</c:v>
                </c:pt>
                <c:pt idx="1738">
                  <c:v>-3.577557755775601</c:v>
                </c:pt>
                <c:pt idx="1739">
                  <c:v>-3.5841584158416</c:v>
                </c:pt>
                <c:pt idx="1740">
                  <c:v>-3.5907590759076</c:v>
                </c:pt>
                <c:pt idx="1741">
                  <c:v>-3.597359735973598</c:v>
                </c:pt>
                <c:pt idx="1742">
                  <c:v>-3.603960396039596</c:v>
                </c:pt>
                <c:pt idx="1743">
                  <c:v>-3.610561056105595</c:v>
                </c:pt>
                <c:pt idx="1744">
                  <c:v>-3.617161716171594</c:v>
                </c:pt>
                <c:pt idx="1745">
                  <c:v>-3.623762376237593</c:v>
                </c:pt>
                <c:pt idx="1746">
                  <c:v>-3.630363036303606</c:v>
                </c:pt>
                <c:pt idx="1747">
                  <c:v>-3.636963696369602</c:v>
                </c:pt>
                <c:pt idx="1748">
                  <c:v>-3.643564356435703</c:v>
                </c:pt>
                <c:pt idx="1749">
                  <c:v>-3.650165016501702</c:v>
                </c:pt>
                <c:pt idx="1750">
                  <c:v>-3.6567656765677</c:v>
                </c:pt>
                <c:pt idx="1751">
                  <c:v>-3.6633663366337</c:v>
                </c:pt>
                <c:pt idx="1752">
                  <c:v>-3.669966996699699</c:v>
                </c:pt>
                <c:pt idx="1753">
                  <c:v>-3.676567656765698</c:v>
                </c:pt>
                <c:pt idx="1754">
                  <c:v>-3.683168316831697</c:v>
                </c:pt>
                <c:pt idx="1755">
                  <c:v>-3.689768976897696</c:v>
                </c:pt>
                <c:pt idx="1756">
                  <c:v>-3.696369636963693</c:v>
                </c:pt>
                <c:pt idx="1757">
                  <c:v>-3.702970297029694</c:v>
                </c:pt>
                <c:pt idx="1758">
                  <c:v>-3.709570957095707</c:v>
                </c:pt>
                <c:pt idx="1759">
                  <c:v>-3.716171617161706</c:v>
                </c:pt>
                <c:pt idx="1760">
                  <c:v>-3.722772277227705</c:v>
                </c:pt>
                <c:pt idx="1761">
                  <c:v>-3.729372937293704</c:v>
                </c:pt>
                <c:pt idx="1762">
                  <c:v>-3.735973597359703</c:v>
                </c:pt>
                <c:pt idx="1763">
                  <c:v>-3.742574257425701</c:v>
                </c:pt>
                <c:pt idx="1764">
                  <c:v>-3.7491749174917</c:v>
                </c:pt>
                <c:pt idx="1765">
                  <c:v>-3.7557755775578</c:v>
                </c:pt>
                <c:pt idx="1766">
                  <c:v>-3.762376237623798</c:v>
                </c:pt>
                <c:pt idx="1767">
                  <c:v>-3.768976897689796</c:v>
                </c:pt>
                <c:pt idx="1768">
                  <c:v>-3.775577557755795</c:v>
                </c:pt>
                <c:pt idx="1769">
                  <c:v>-3.782178217821794</c:v>
                </c:pt>
                <c:pt idx="1770">
                  <c:v>-3.788778877887793</c:v>
                </c:pt>
                <c:pt idx="1771">
                  <c:v>-3.795379537953806</c:v>
                </c:pt>
                <c:pt idx="1772">
                  <c:v>-3.801980198019804</c:v>
                </c:pt>
                <c:pt idx="1773">
                  <c:v>-3.808580858085804</c:v>
                </c:pt>
                <c:pt idx="1774">
                  <c:v>-3.815181518151803</c:v>
                </c:pt>
                <c:pt idx="1775">
                  <c:v>-3.821782178217802</c:v>
                </c:pt>
                <c:pt idx="1776">
                  <c:v>-3.8283828382838</c:v>
                </c:pt>
                <c:pt idx="1777">
                  <c:v>-3.834983498349799</c:v>
                </c:pt>
                <c:pt idx="1778">
                  <c:v>-3.8415841584158</c:v>
                </c:pt>
                <c:pt idx="1779">
                  <c:v>-3.848184818481897</c:v>
                </c:pt>
                <c:pt idx="1780">
                  <c:v>-3.854785478547896</c:v>
                </c:pt>
                <c:pt idx="1781">
                  <c:v>-3.861386138613895</c:v>
                </c:pt>
                <c:pt idx="1782">
                  <c:v>-3.867986798679894</c:v>
                </c:pt>
                <c:pt idx="1783">
                  <c:v>-3.874587458745907</c:v>
                </c:pt>
                <c:pt idx="1784">
                  <c:v>-3.881188118811906</c:v>
                </c:pt>
                <c:pt idx="1785">
                  <c:v>-3.887788778877904</c:v>
                </c:pt>
                <c:pt idx="1786">
                  <c:v>-3.894389438943904</c:v>
                </c:pt>
                <c:pt idx="1787">
                  <c:v>-3.900990099009903</c:v>
                </c:pt>
                <c:pt idx="1788">
                  <c:v>-3.907590759075901</c:v>
                </c:pt>
                <c:pt idx="1789">
                  <c:v>-3.9141914191419</c:v>
                </c:pt>
                <c:pt idx="1790">
                  <c:v>-3.920792079207899</c:v>
                </c:pt>
                <c:pt idx="1791">
                  <c:v>-3.927392739273898</c:v>
                </c:pt>
                <c:pt idx="1792">
                  <c:v>-3.933993399339897</c:v>
                </c:pt>
                <c:pt idx="1793">
                  <c:v>-3.940594059405896</c:v>
                </c:pt>
                <c:pt idx="1794">
                  <c:v>-3.947194719471994</c:v>
                </c:pt>
                <c:pt idx="1795">
                  <c:v>-3.953795379537993</c:v>
                </c:pt>
                <c:pt idx="1796">
                  <c:v>-3.960396039604007</c:v>
                </c:pt>
                <c:pt idx="1797">
                  <c:v>-3.966996699670005</c:v>
                </c:pt>
                <c:pt idx="1798">
                  <c:v>-3.973597359736004</c:v>
                </c:pt>
                <c:pt idx="1799">
                  <c:v>-3.980198019802003</c:v>
                </c:pt>
                <c:pt idx="1800">
                  <c:v>-3.986798679868002</c:v>
                </c:pt>
                <c:pt idx="1801">
                  <c:v>-3.993399339934001</c:v>
                </c:pt>
                <c:pt idx="1802">
                  <c:v>-4.0</c:v>
                </c:pt>
                <c:pt idx="1803">
                  <c:v>-4.006600660065994</c:v>
                </c:pt>
                <c:pt idx="1804">
                  <c:v>-4.013201320131998</c:v>
                </c:pt>
                <c:pt idx="1805">
                  <c:v>-4.019801980197997</c:v>
                </c:pt>
                <c:pt idx="1806">
                  <c:v>-4.026402640263996</c:v>
                </c:pt>
                <c:pt idx="1807">
                  <c:v>-4.033003300329994</c:v>
                </c:pt>
                <c:pt idx="1808">
                  <c:v>-4.039603960395993</c:v>
                </c:pt>
                <c:pt idx="1809">
                  <c:v>-4.046204620462106</c:v>
                </c:pt>
                <c:pt idx="1810">
                  <c:v>-4.052805280528105</c:v>
                </c:pt>
                <c:pt idx="1811">
                  <c:v>-4.059405940594104</c:v>
                </c:pt>
                <c:pt idx="1812">
                  <c:v>-4.066006600660103</c:v>
                </c:pt>
                <c:pt idx="1813">
                  <c:v>-4.072607260726102</c:v>
                </c:pt>
                <c:pt idx="1814">
                  <c:v>-4.0792079207921</c:v>
                </c:pt>
                <c:pt idx="1815">
                  <c:v>-4.085808580858099</c:v>
                </c:pt>
                <c:pt idx="1816">
                  <c:v>-4.092409240924097</c:v>
                </c:pt>
                <c:pt idx="1817">
                  <c:v>-4.099009900990097</c:v>
                </c:pt>
                <c:pt idx="1818">
                  <c:v>-4.105610561056075</c:v>
                </c:pt>
                <c:pt idx="1819">
                  <c:v>-4.112211221122084</c:v>
                </c:pt>
                <c:pt idx="1820">
                  <c:v>-4.118811881188078</c:v>
                </c:pt>
                <c:pt idx="1821">
                  <c:v>-4.125412541254075</c:v>
                </c:pt>
                <c:pt idx="1822">
                  <c:v>-4.132013201320106</c:v>
                </c:pt>
                <c:pt idx="1823">
                  <c:v>-4.138613861386105</c:v>
                </c:pt>
                <c:pt idx="1824">
                  <c:v>-4.145214521452194</c:v>
                </c:pt>
                <c:pt idx="1825">
                  <c:v>-4.1518151815182</c:v>
                </c:pt>
                <c:pt idx="1826">
                  <c:v>-4.158415841584184</c:v>
                </c:pt>
                <c:pt idx="1827">
                  <c:v>-4.165016501650181</c:v>
                </c:pt>
                <c:pt idx="1828">
                  <c:v>-4.171617161716199</c:v>
                </c:pt>
                <c:pt idx="1829">
                  <c:v>-4.178217821782198</c:v>
                </c:pt>
                <c:pt idx="1830">
                  <c:v>-4.184818481848197</c:v>
                </c:pt>
                <c:pt idx="1831">
                  <c:v>-4.191419141914195</c:v>
                </c:pt>
                <c:pt idx="1832">
                  <c:v>-4.198019801980195</c:v>
                </c:pt>
                <c:pt idx="1833">
                  <c:v>-4.204620462046194</c:v>
                </c:pt>
                <c:pt idx="1834">
                  <c:v>-4.21122112211221</c:v>
                </c:pt>
                <c:pt idx="1835">
                  <c:v>-4.217821782178205</c:v>
                </c:pt>
                <c:pt idx="1836">
                  <c:v>-4.224422442244204</c:v>
                </c:pt>
                <c:pt idx="1837">
                  <c:v>-4.23102310231021</c:v>
                </c:pt>
                <c:pt idx="1838">
                  <c:v>-4.237623762376202</c:v>
                </c:pt>
                <c:pt idx="1839">
                  <c:v>-4.244224422442201</c:v>
                </c:pt>
                <c:pt idx="1840">
                  <c:v>-4.2508250825083</c:v>
                </c:pt>
                <c:pt idx="1841">
                  <c:v>-4.257425742574298</c:v>
                </c:pt>
                <c:pt idx="1842">
                  <c:v>-4.264026402640297</c:v>
                </c:pt>
                <c:pt idx="1843">
                  <c:v>-4.270627062706296</c:v>
                </c:pt>
                <c:pt idx="1844">
                  <c:v>-4.277227722772296</c:v>
                </c:pt>
                <c:pt idx="1845">
                  <c:v>-4.283828382838295</c:v>
                </c:pt>
                <c:pt idx="1846">
                  <c:v>-4.290429042904293</c:v>
                </c:pt>
                <c:pt idx="1847">
                  <c:v>-4.297029702970307</c:v>
                </c:pt>
                <c:pt idx="1848">
                  <c:v>-4.303630363036305</c:v>
                </c:pt>
                <c:pt idx="1849">
                  <c:v>-4.310231023102304</c:v>
                </c:pt>
                <c:pt idx="1850">
                  <c:v>-4.316831683168303</c:v>
                </c:pt>
                <c:pt idx="1851">
                  <c:v>-4.323432343234302</c:v>
                </c:pt>
                <c:pt idx="1852">
                  <c:v>-4.3300330033003</c:v>
                </c:pt>
                <c:pt idx="1853">
                  <c:v>-4.3366336633663</c:v>
                </c:pt>
                <c:pt idx="1854">
                  <c:v>-4.343234323432298</c:v>
                </c:pt>
                <c:pt idx="1855">
                  <c:v>-4.349834983498397</c:v>
                </c:pt>
                <c:pt idx="1856">
                  <c:v>-4.356435643564396</c:v>
                </c:pt>
                <c:pt idx="1857">
                  <c:v>-4.363036303630395</c:v>
                </c:pt>
                <c:pt idx="1858">
                  <c:v>-4.369636963696394</c:v>
                </c:pt>
                <c:pt idx="1859">
                  <c:v>-4.376237623762406</c:v>
                </c:pt>
                <c:pt idx="1860">
                  <c:v>-4.382838283828406</c:v>
                </c:pt>
                <c:pt idx="1861">
                  <c:v>-4.389438943894404</c:v>
                </c:pt>
                <c:pt idx="1862">
                  <c:v>-4.396039603960403</c:v>
                </c:pt>
                <c:pt idx="1863">
                  <c:v>-4.402640264026401</c:v>
                </c:pt>
                <c:pt idx="1864">
                  <c:v>-4.4092409240924</c:v>
                </c:pt>
                <c:pt idx="1865">
                  <c:v>-4.4158415841584</c:v>
                </c:pt>
                <c:pt idx="1866">
                  <c:v>-4.4224422442244</c:v>
                </c:pt>
                <c:pt idx="1867">
                  <c:v>-4.429042904290398</c:v>
                </c:pt>
                <c:pt idx="1868">
                  <c:v>-4.435643564356396</c:v>
                </c:pt>
                <c:pt idx="1869">
                  <c:v>-4.442244224422395</c:v>
                </c:pt>
                <c:pt idx="1870">
                  <c:v>-4.448844884488494</c:v>
                </c:pt>
                <c:pt idx="1871">
                  <c:v>-4.45544554455449</c:v>
                </c:pt>
                <c:pt idx="1872">
                  <c:v>-4.462046204620506</c:v>
                </c:pt>
                <c:pt idx="1873">
                  <c:v>-4.468646864686505</c:v>
                </c:pt>
                <c:pt idx="1874">
                  <c:v>-4.47524752475251</c:v>
                </c:pt>
                <c:pt idx="1875">
                  <c:v>-4.48184818481851</c:v>
                </c:pt>
                <c:pt idx="1876">
                  <c:v>-4.488448844884501</c:v>
                </c:pt>
                <c:pt idx="1877">
                  <c:v>-4.4950495049505</c:v>
                </c:pt>
                <c:pt idx="1878">
                  <c:v>-4.5016501650165</c:v>
                </c:pt>
                <c:pt idx="1879">
                  <c:v>-4.508250825082499</c:v>
                </c:pt>
                <c:pt idx="1880">
                  <c:v>-4.514851485148498</c:v>
                </c:pt>
                <c:pt idx="1881">
                  <c:v>-4.521452145214496</c:v>
                </c:pt>
                <c:pt idx="1882">
                  <c:v>-4.528052805280494</c:v>
                </c:pt>
                <c:pt idx="1883">
                  <c:v>-4.534653465346494</c:v>
                </c:pt>
                <c:pt idx="1884">
                  <c:v>-4.541254125412493</c:v>
                </c:pt>
                <c:pt idx="1885">
                  <c:v>-4.547854785478605</c:v>
                </c:pt>
                <c:pt idx="1886">
                  <c:v>-4.554455445544604</c:v>
                </c:pt>
                <c:pt idx="1887">
                  <c:v>-4.561056105610603</c:v>
                </c:pt>
                <c:pt idx="1888">
                  <c:v>-4.567656765676602</c:v>
                </c:pt>
                <c:pt idx="1889">
                  <c:v>-4.5742574257426</c:v>
                </c:pt>
                <c:pt idx="1890">
                  <c:v>-4.5808580858086</c:v>
                </c:pt>
                <c:pt idx="1891">
                  <c:v>-4.5874587458746</c:v>
                </c:pt>
                <c:pt idx="1892">
                  <c:v>-4.594059405940598</c:v>
                </c:pt>
                <c:pt idx="1893">
                  <c:v>-4.600660066006585</c:v>
                </c:pt>
                <c:pt idx="1894">
                  <c:v>-4.607260726072596</c:v>
                </c:pt>
                <c:pt idx="1895">
                  <c:v>-4.613861386138595</c:v>
                </c:pt>
                <c:pt idx="1896">
                  <c:v>-4.620462046204594</c:v>
                </c:pt>
                <c:pt idx="1897">
                  <c:v>-4.627062706270607</c:v>
                </c:pt>
                <c:pt idx="1898">
                  <c:v>-4.633663366336605</c:v>
                </c:pt>
                <c:pt idx="1899">
                  <c:v>-4.640264026402604</c:v>
                </c:pt>
                <c:pt idx="1900">
                  <c:v>-4.646864686468699</c:v>
                </c:pt>
                <c:pt idx="1901">
                  <c:v>-4.653465346534697</c:v>
                </c:pt>
                <c:pt idx="1902">
                  <c:v>-4.660066006600695</c:v>
                </c:pt>
                <c:pt idx="1903">
                  <c:v>-4.666666666666694</c:v>
                </c:pt>
                <c:pt idx="1904">
                  <c:v>-4.673267326732698</c:v>
                </c:pt>
                <c:pt idx="1905">
                  <c:v>-4.679867986798697</c:v>
                </c:pt>
                <c:pt idx="1906">
                  <c:v>-4.686468646864696</c:v>
                </c:pt>
                <c:pt idx="1907">
                  <c:v>-4.693069306930695</c:v>
                </c:pt>
                <c:pt idx="1908">
                  <c:v>-4.699669966996694</c:v>
                </c:pt>
                <c:pt idx="1909">
                  <c:v>-4.706270627062693</c:v>
                </c:pt>
                <c:pt idx="1910">
                  <c:v>-4.712871287128705</c:v>
                </c:pt>
                <c:pt idx="1911">
                  <c:v>-4.719471947194705</c:v>
                </c:pt>
                <c:pt idx="1912">
                  <c:v>-4.726072607260704</c:v>
                </c:pt>
                <c:pt idx="1913">
                  <c:v>-4.7326732673267</c:v>
                </c:pt>
                <c:pt idx="1914">
                  <c:v>-4.739273927392701</c:v>
                </c:pt>
                <c:pt idx="1915">
                  <c:v>-4.745874587458696</c:v>
                </c:pt>
                <c:pt idx="1916">
                  <c:v>-4.75247524752478</c:v>
                </c:pt>
                <c:pt idx="1917">
                  <c:v>-4.759075907590795</c:v>
                </c:pt>
                <c:pt idx="1918">
                  <c:v>-4.765676567656776</c:v>
                </c:pt>
                <c:pt idx="1919">
                  <c:v>-4.772277227722796</c:v>
                </c:pt>
                <c:pt idx="1920">
                  <c:v>-4.778877887788795</c:v>
                </c:pt>
                <c:pt idx="1921">
                  <c:v>-4.785478547854794</c:v>
                </c:pt>
                <c:pt idx="1922">
                  <c:v>-4.792079207920807</c:v>
                </c:pt>
                <c:pt idx="1923">
                  <c:v>-4.798679867986806</c:v>
                </c:pt>
                <c:pt idx="1924">
                  <c:v>-4.805280528052805</c:v>
                </c:pt>
                <c:pt idx="1925">
                  <c:v>-4.811881188118804</c:v>
                </c:pt>
                <c:pt idx="1926">
                  <c:v>-4.818481848184783</c:v>
                </c:pt>
                <c:pt idx="1927">
                  <c:v>-4.825082508250778</c:v>
                </c:pt>
                <c:pt idx="1928">
                  <c:v>-4.8316831683168</c:v>
                </c:pt>
                <c:pt idx="1929">
                  <c:v>-4.838283828382798</c:v>
                </c:pt>
                <c:pt idx="1930">
                  <c:v>-4.844884488448779</c:v>
                </c:pt>
                <c:pt idx="1931">
                  <c:v>-4.851485148514897</c:v>
                </c:pt>
                <c:pt idx="1932">
                  <c:v>-4.858085808580878</c:v>
                </c:pt>
                <c:pt idx="1933">
                  <c:v>-4.864686468646874</c:v>
                </c:pt>
                <c:pt idx="1934">
                  <c:v>-4.871287128712893</c:v>
                </c:pt>
                <c:pt idx="1935">
                  <c:v>-4.877887788778906</c:v>
                </c:pt>
                <c:pt idx="1936">
                  <c:v>-4.884488448844904</c:v>
                </c:pt>
                <c:pt idx="1937">
                  <c:v>-4.891089108910904</c:v>
                </c:pt>
                <c:pt idx="1938">
                  <c:v>-4.897689768976887</c:v>
                </c:pt>
                <c:pt idx="1939">
                  <c:v>-4.904290429042902</c:v>
                </c:pt>
                <c:pt idx="1940">
                  <c:v>-4.910891089108901</c:v>
                </c:pt>
                <c:pt idx="1941">
                  <c:v>-4.9174917491749</c:v>
                </c:pt>
                <c:pt idx="1942">
                  <c:v>-4.924092409240899</c:v>
                </c:pt>
                <c:pt idx="1943">
                  <c:v>-4.930693069306897</c:v>
                </c:pt>
                <c:pt idx="1944">
                  <c:v>-4.9372937293729</c:v>
                </c:pt>
                <c:pt idx="1945">
                  <c:v>-4.943894389438895</c:v>
                </c:pt>
                <c:pt idx="1946">
                  <c:v>-4.950495049504994</c:v>
                </c:pt>
                <c:pt idx="1947">
                  <c:v>-4.957095709571007</c:v>
                </c:pt>
                <c:pt idx="1948">
                  <c:v>-4.963696369637006</c:v>
                </c:pt>
                <c:pt idx="1949">
                  <c:v>-4.97029702970301</c:v>
                </c:pt>
                <c:pt idx="1950">
                  <c:v>-4.976897689769003</c:v>
                </c:pt>
                <c:pt idx="1951">
                  <c:v>-4.983498349835003</c:v>
                </c:pt>
                <c:pt idx="1952">
                  <c:v>-4.990099009901001</c:v>
                </c:pt>
                <c:pt idx="1953">
                  <c:v>-4.996699669967</c:v>
                </c:pt>
                <c:pt idx="1954">
                  <c:v>-5.003300330032999</c:v>
                </c:pt>
                <c:pt idx="1955">
                  <c:v>-5.009900990098997</c:v>
                </c:pt>
                <c:pt idx="1956">
                  <c:v>-5.016501650164995</c:v>
                </c:pt>
                <c:pt idx="1957">
                  <c:v>-5.023102310230994</c:v>
                </c:pt>
                <c:pt idx="1958">
                  <c:v>-5.029702970296984</c:v>
                </c:pt>
                <c:pt idx="1959">
                  <c:v>-5.036303630362994</c:v>
                </c:pt>
                <c:pt idx="1960">
                  <c:v>-5.042904290429107</c:v>
                </c:pt>
                <c:pt idx="1961">
                  <c:v>-5.049504950495105</c:v>
                </c:pt>
                <c:pt idx="1962">
                  <c:v>-5.056105610561104</c:v>
                </c:pt>
                <c:pt idx="1963">
                  <c:v>-5.062706270627083</c:v>
                </c:pt>
                <c:pt idx="1964">
                  <c:v>-5.069306930693102</c:v>
                </c:pt>
                <c:pt idx="1965">
                  <c:v>-5.075907590759101</c:v>
                </c:pt>
                <c:pt idx="1966">
                  <c:v>-5.082508250825081</c:v>
                </c:pt>
                <c:pt idx="1967">
                  <c:v>-5.089108910891099</c:v>
                </c:pt>
                <c:pt idx="1968">
                  <c:v>-5.095709570957085</c:v>
                </c:pt>
                <c:pt idx="1969">
                  <c:v>-5.102310231023081</c:v>
                </c:pt>
                <c:pt idx="1970">
                  <c:v>-5.108910891089078</c:v>
                </c:pt>
                <c:pt idx="1971">
                  <c:v>-5.115511551155063</c:v>
                </c:pt>
                <c:pt idx="1972">
                  <c:v>-5.122112211221071</c:v>
                </c:pt>
                <c:pt idx="1973">
                  <c:v>-5.128712871287084</c:v>
                </c:pt>
                <c:pt idx="1974">
                  <c:v>-5.135313531353105</c:v>
                </c:pt>
                <c:pt idx="1975">
                  <c:v>-5.141914191419204</c:v>
                </c:pt>
                <c:pt idx="1976">
                  <c:v>-5.148514851485171</c:v>
                </c:pt>
                <c:pt idx="1977">
                  <c:v>-5.155115511551181</c:v>
                </c:pt>
                <c:pt idx="1978">
                  <c:v>-5.161716171617194</c:v>
                </c:pt>
                <c:pt idx="1979">
                  <c:v>-5.168316831683185</c:v>
                </c:pt>
                <c:pt idx="1980">
                  <c:v>-5.174917491749198</c:v>
                </c:pt>
                <c:pt idx="1981">
                  <c:v>-5.181518151815196</c:v>
                </c:pt>
                <c:pt idx="1982">
                  <c:v>-5.188118811881194</c:v>
                </c:pt>
                <c:pt idx="1983">
                  <c:v>-5.194719471947184</c:v>
                </c:pt>
                <c:pt idx="1984">
                  <c:v>-5.2013201320132</c:v>
                </c:pt>
                <c:pt idx="1985">
                  <c:v>-5.207920792079193</c:v>
                </c:pt>
                <c:pt idx="1986">
                  <c:v>-5.214521452145195</c:v>
                </c:pt>
                <c:pt idx="1987">
                  <c:v>-5.221122112211205</c:v>
                </c:pt>
                <c:pt idx="1988">
                  <c:v>-5.273927392739295</c:v>
                </c:pt>
                <c:pt idx="1989">
                  <c:v>-5.280528052805295</c:v>
                </c:pt>
                <c:pt idx="1990">
                  <c:v>-5.287128712871294</c:v>
                </c:pt>
                <c:pt idx="1991">
                  <c:v>-5.293729372937306</c:v>
                </c:pt>
                <c:pt idx="1992">
                  <c:v>-5.300330033003305</c:v>
                </c:pt>
                <c:pt idx="1993">
                  <c:v>-5.306930693069304</c:v>
                </c:pt>
                <c:pt idx="1994">
                  <c:v>-5.313531353135283</c:v>
                </c:pt>
                <c:pt idx="1995">
                  <c:v>-5.320132013201301</c:v>
                </c:pt>
                <c:pt idx="1996">
                  <c:v>-5.326732673267285</c:v>
                </c:pt>
                <c:pt idx="1997">
                  <c:v>-5.3333333333333</c:v>
                </c:pt>
                <c:pt idx="1998">
                  <c:v>-5.3399339933993</c:v>
                </c:pt>
                <c:pt idx="1999">
                  <c:v>-5.346534653465276</c:v>
                </c:pt>
                <c:pt idx="2000">
                  <c:v>-5.353135313531395</c:v>
                </c:pt>
                <c:pt idx="2001">
                  <c:v>-5.359735973597385</c:v>
                </c:pt>
                <c:pt idx="2002">
                  <c:v>-5.366336633663394</c:v>
                </c:pt>
                <c:pt idx="2003">
                  <c:v>-5.372937293729389</c:v>
                </c:pt>
                <c:pt idx="2004">
                  <c:v>-5.379537953795404</c:v>
                </c:pt>
                <c:pt idx="2005">
                  <c:v>-5.386138613861405</c:v>
                </c:pt>
                <c:pt idx="2006">
                  <c:v>-5.392739273927388</c:v>
                </c:pt>
                <c:pt idx="2007">
                  <c:v>-5.399339933993403</c:v>
                </c:pt>
                <c:pt idx="2008">
                  <c:v>-5.405940594059402</c:v>
                </c:pt>
                <c:pt idx="2009">
                  <c:v>-5.412541254125395</c:v>
                </c:pt>
                <c:pt idx="2010">
                  <c:v>-5.4191419141914</c:v>
                </c:pt>
                <c:pt idx="2011">
                  <c:v>-5.425742574257399</c:v>
                </c:pt>
                <c:pt idx="2012">
                  <c:v>-5.4323432343234</c:v>
                </c:pt>
                <c:pt idx="2013">
                  <c:v>-5.4389438943894</c:v>
                </c:pt>
                <c:pt idx="2014">
                  <c:v>-5.445544554455477</c:v>
                </c:pt>
                <c:pt idx="2015">
                  <c:v>-5.452145214521494</c:v>
                </c:pt>
                <c:pt idx="2016">
                  <c:v>-5.458745874587507</c:v>
                </c:pt>
                <c:pt idx="2017">
                  <c:v>-5.465346534653505</c:v>
                </c:pt>
                <c:pt idx="2018">
                  <c:v>-5.47194719471951</c:v>
                </c:pt>
                <c:pt idx="2019">
                  <c:v>-5.478547854785504</c:v>
                </c:pt>
                <c:pt idx="2020">
                  <c:v>-5.485148514851502</c:v>
                </c:pt>
                <c:pt idx="2021">
                  <c:v>-5.4917491749175</c:v>
                </c:pt>
                <c:pt idx="2022">
                  <c:v>-5.4983498349835</c:v>
                </c:pt>
                <c:pt idx="2023">
                  <c:v>-5.504950495049497</c:v>
                </c:pt>
                <c:pt idx="2024">
                  <c:v>-5.511551155115495</c:v>
                </c:pt>
                <c:pt idx="2025">
                  <c:v>-5.518151815181485</c:v>
                </c:pt>
                <c:pt idx="2026">
                  <c:v>-5.52475247524748</c:v>
                </c:pt>
                <c:pt idx="2027">
                  <c:v>-5.5313531353135</c:v>
                </c:pt>
                <c:pt idx="2028">
                  <c:v>-5.537953795379494</c:v>
                </c:pt>
                <c:pt idx="2029">
                  <c:v>-5.544554455445605</c:v>
                </c:pt>
                <c:pt idx="2030">
                  <c:v>-5.551155115511606</c:v>
                </c:pt>
                <c:pt idx="2031">
                  <c:v>-5.557755775577604</c:v>
                </c:pt>
                <c:pt idx="2032">
                  <c:v>-5.564356435643603</c:v>
                </c:pt>
                <c:pt idx="2033">
                  <c:v>-5.570957095709601</c:v>
                </c:pt>
                <c:pt idx="2034">
                  <c:v>-5.577557755775601</c:v>
                </c:pt>
                <c:pt idx="2035">
                  <c:v>-5.5841584158416</c:v>
                </c:pt>
                <c:pt idx="2036">
                  <c:v>-5.590759075907599</c:v>
                </c:pt>
                <c:pt idx="2037">
                  <c:v>-5.597359735973597</c:v>
                </c:pt>
                <c:pt idx="2038">
                  <c:v>-5.603960396039596</c:v>
                </c:pt>
                <c:pt idx="2039">
                  <c:v>-5.610561056105575</c:v>
                </c:pt>
                <c:pt idx="2040">
                  <c:v>-5.617161716171584</c:v>
                </c:pt>
                <c:pt idx="2041">
                  <c:v>-5.623762376237577</c:v>
                </c:pt>
                <c:pt idx="2042">
                  <c:v>-5.630363036303608</c:v>
                </c:pt>
                <c:pt idx="2043">
                  <c:v>-5.636963696369606</c:v>
                </c:pt>
                <c:pt idx="2044">
                  <c:v>-5.643564356435684</c:v>
                </c:pt>
                <c:pt idx="2045">
                  <c:v>-5.650165016501694</c:v>
                </c:pt>
                <c:pt idx="2046">
                  <c:v>-5.656765676567686</c:v>
                </c:pt>
                <c:pt idx="2047">
                  <c:v>-5.663366336633698</c:v>
                </c:pt>
                <c:pt idx="2048">
                  <c:v>-5.669966996699697</c:v>
                </c:pt>
                <c:pt idx="2049">
                  <c:v>-5.676567656765695</c:v>
                </c:pt>
                <c:pt idx="2050">
                  <c:v>-5.683168316831697</c:v>
                </c:pt>
                <c:pt idx="2051">
                  <c:v>-5.689768976897696</c:v>
                </c:pt>
                <c:pt idx="2052">
                  <c:v>-5.696369636963694</c:v>
                </c:pt>
                <c:pt idx="2053">
                  <c:v>-5.702970297029694</c:v>
                </c:pt>
                <c:pt idx="2054">
                  <c:v>-5.709570957095694</c:v>
                </c:pt>
                <c:pt idx="2055">
                  <c:v>-5.716171617161706</c:v>
                </c:pt>
                <c:pt idx="2056">
                  <c:v>-5.722772277227687</c:v>
                </c:pt>
                <c:pt idx="2057">
                  <c:v>-5.729372937293704</c:v>
                </c:pt>
                <c:pt idx="2058">
                  <c:v>-5.735973597359703</c:v>
                </c:pt>
                <c:pt idx="2059">
                  <c:v>-5.742574257425675</c:v>
                </c:pt>
                <c:pt idx="2060">
                  <c:v>-5.749174917491699</c:v>
                </c:pt>
                <c:pt idx="2061">
                  <c:v>-5.755775577557774</c:v>
                </c:pt>
                <c:pt idx="2062">
                  <c:v>-5.762376237623782</c:v>
                </c:pt>
                <c:pt idx="2063">
                  <c:v>-5.768976897689779</c:v>
                </c:pt>
                <c:pt idx="2064">
                  <c:v>-5.775577557755775</c:v>
                </c:pt>
                <c:pt idx="2065">
                  <c:v>-5.782178217821785</c:v>
                </c:pt>
                <c:pt idx="2066">
                  <c:v>-5.788778877887777</c:v>
                </c:pt>
                <c:pt idx="2067">
                  <c:v>-5.795379537953806</c:v>
                </c:pt>
                <c:pt idx="2068">
                  <c:v>-5.801980198019805</c:v>
                </c:pt>
                <c:pt idx="2069">
                  <c:v>-5.80858085808577</c:v>
                </c:pt>
                <c:pt idx="2070">
                  <c:v>-5.815181518151777</c:v>
                </c:pt>
                <c:pt idx="2071">
                  <c:v>-5.821782178217786</c:v>
                </c:pt>
                <c:pt idx="2072">
                  <c:v>-5.828382838283783</c:v>
                </c:pt>
                <c:pt idx="2073">
                  <c:v>-5.8349834983498</c:v>
                </c:pt>
                <c:pt idx="2074">
                  <c:v>-5.841584158415774</c:v>
                </c:pt>
                <c:pt idx="2075">
                  <c:v>-5.848184818481876</c:v>
                </c:pt>
                <c:pt idx="2076">
                  <c:v>-5.854785478547873</c:v>
                </c:pt>
                <c:pt idx="2077">
                  <c:v>-5.861386138613895</c:v>
                </c:pt>
                <c:pt idx="2078">
                  <c:v>-5.867986798679876</c:v>
                </c:pt>
                <c:pt idx="2079">
                  <c:v>-5.874587458745883</c:v>
                </c:pt>
                <c:pt idx="2080">
                  <c:v>-5.881188118811906</c:v>
                </c:pt>
                <c:pt idx="2081">
                  <c:v>-5.887788778877887</c:v>
                </c:pt>
                <c:pt idx="2082">
                  <c:v>-5.894389438943904</c:v>
                </c:pt>
                <c:pt idx="2083">
                  <c:v>-5.900990099009903</c:v>
                </c:pt>
                <c:pt idx="2084">
                  <c:v>-5.907590759075894</c:v>
                </c:pt>
                <c:pt idx="2085">
                  <c:v>-5.9141914191419</c:v>
                </c:pt>
                <c:pt idx="2086">
                  <c:v>-5.920792079207898</c:v>
                </c:pt>
                <c:pt idx="2087">
                  <c:v>-5.927392739273898</c:v>
                </c:pt>
                <c:pt idx="2088">
                  <c:v>-5.933993399339898</c:v>
                </c:pt>
                <c:pt idx="2089">
                  <c:v>-5.940594059405885</c:v>
                </c:pt>
                <c:pt idx="2090">
                  <c:v>-5.947194719471994</c:v>
                </c:pt>
                <c:pt idx="2091">
                  <c:v>-5.953795379537985</c:v>
                </c:pt>
                <c:pt idx="2092">
                  <c:v>-5.960396039604006</c:v>
                </c:pt>
                <c:pt idx="2093">
                  <c:v>-5.966996699670005</c:v>
                </c:pt>
                <c:pt idx="2094">
                  <c:v>-5.973597359736004</c:v>
                </c:pt>
                <c:pt idx="2095">
                  <c:v>-5.980198019802003</c:v>
                </c:pt>
                <c:pt idx="2096">
                  <c:v>-5.986798679868002</c:v>
                </c:pt>
                <c:pt idx="2097">
                  <c:v>-5.993399339934</c:v>
                </c:pt>
                <c:pt idx="2098">
                  <c:v>-6.0</c:v>
                </c:pt>
                <c:pt idx="2099">
                  <c:v>-6.006600660065994</c:v>
                </c:pt>
                <c:pt idx="2100">
                  <c:v>-6.013201320131998</c:v>
                </c:pt>
                <c:pt idx="2101">
                  <c:v>-6.019801980197997</c:v>
                </c:pt>
                <c:pt idx="2102">
                  <c:v>-6.026402640263996</c:v>
                </c:pt>
                <c:pt idx="2103">
                  <c:v>-6.033003300329994</c:v>
                </c:pt>
                <c:pt idx="2104">
                  <c:v>-6.039603960395993</c:v>
                </c:pt>
                <c:pt idx="2105">
                  <c:v>-6.046204620462106</c:v>
                </c:pt>
                <c:pt idx="2106">
                  <c:v>-6.052805280528105</c:v>
                </c:pt>
                <c:pt idx="2107">
                  <c:v>-6.059405940594104</c:v>
                </c:pt>
                <c:pt idx="2108">
                  <c:v>-6.066006600660103</c:v>
                </c:pt>
                <c:pt idx="2109">
                  <c:v>-6.072607260726102</c:v>
                </c:pt>
                <c:pt idx="2110">
                  <c:v>-6.0792079207921</c:v>
                </c:pt>
                <c:pt idx="2111">
                  <c:v>-6.085808580858099</c:v>
                </c:pt>
                <c:pt idx="2112">
                  <c:v>-6.092409240924097</c:v>
                </c:pt>
                <c:pt idx="2113">
                  <c:v>-6.099009900990097</c:v>
                </c:pt>
                <c:pt idx="2114">
                  <c:v>-6.105610561056075</c:v>
                </c:pt>
                <c:pt idx="2115">
                  <c:v>-6.112211221122084</c:v>
                </c:pt>
                <c:pt idx="2116">
                  <c:v>-6.118811881188078</c:v>
                </c:pt>
                <c:pt idx="2117">
                  <c:v>-6.125412541254075</c:v>
                </c:pt>
                <c:pt idx="2118">
                  <c:v>-6.132013201320106</c:v>
                </c:pt>
                <c:pt idx="2119">
                  <c:v>-6.138613861386105</c:v>
                </c:pt>
                <c:pt idx="2120">
                  <c:v>-6.145214521452194</c:v>
                </c:pt>
                <c:pt idx="2121">
                  <c:v>-6.1518151815182</c:v>
                </c:pt>
                <c:pt idx="2122">
                  <c:v>-6.158415841584184</c:v>
                </c:pt>
                <c:pt idx="2123">
                  <c:v>-6.165016501650181</c:v>
                </c:pt>
                <c:pt idx="2124">
                  <c:v>-6.171617161716199</c:v>
                </c:pt>
                <c:pt idx="2125">
                  <c:v>-6.178217821782198</c:v>
                </c:pt>
                <c:pt idx="2126">
                  <c:v>-6.184818481848197</c:v>
                </c:pt>
                <c:pt idx="2127">
                  <c:v>-6.191419141914195</c:v>
                </c:pt>
                <c:pt idx="2128">
                  <c:v>-6.198019801980195</c:v>
                </c:pt>
                <c:pt idx="2129">
                  <c:v>-6.204620462046194</c:v>
                </c:pt>
                <c:pt idx="2130">
                  <c:v>-6.21122112211221</c:v>
                </c:pt>
                <c:pt idx="2131">
                  <c:v>-6.217821782178205</c:v>
                </c:pt>
                <c:pt idx="2132">
                  <c:v>-6.224422442244204</c:v>
                </c:pt>
                <c:pt idx="2133">
                  <c:v>-6.23102310231021</c:v>
                </c:pt>
                <c:pt idx="2134">
                  <c:v>-6.237623762376202</c:v>
                </c:pt>
                <c:pt idx="2135">
                  <c:v>-6.244224422442201</c:v>
                </c:pt>
                <c:pt idx="2136">
                  <c:v>-6.2508250825083</c:v>
                </c:pt>
                <c:pt idx="2137">
                  <c:v>-6.257425742574298</c:v>
                </c:pt>
                <c:pt idx="2138">
                  <c:v>-6.264026402640297</c:v>
                </c:pt>
                <c:pt idx="2139">
                  <c:v>-6.270627062706296</c:v>
                </c:pt>
                <c:pt idx="2140">
                  <c:v>-6.277227722772296</c:v>
                </c:pt>
                <c:pt idx="2141">
                  <c:v>-6.283828382838295</c:v>
                </c:pt>
                <c:pt idx="2142">
                  <c:v>-6.290429042904293</c:v>
                </c:pt>
                <c:pt idx="2143">
                  <c:v>-6.297029702970307</c:v>
                </c:pt>
                <c:pt idx="2144">
                  <c:v>-6.303630363036305</c:v>
                </c:pt>
                <c:pt idx="2145">
                  <c:v>-6.310231023102304</c:v>
                </c:pt>
                <c:pt idx="2146">
                  <c:v>-6.316831683168303</c:v>
                </c:pt>
                <c:pt idx="2147">
                  <c:v>-6.323432343234302</c:v>
                </c:pt>
                <c:pt idx="2148">
                  <c:v>-6.3300330033003</c:v>
                </c:pt>
                <c:pt idx="2149">
                  <c:v>-6.3366336633663</c:v>
                </c:pt>
                <c:pt idx="2150">
                  <c:v>-6.343234323432298</c:v>
                </c:pt>
                <c:pt idx="2151">
                  <c:v>-6.349834983498397</c:v>
                </c:pt>
                <c:pt idx="2152">
                  <c:v>-6.356435643564396</c:v>
                </c:pt>
                <c:pt idx="2153">
                  <c:v>-6.363036303630395</c:v>
                </c:pt>
                <c:pt idx="2154">
                  <c:v>-6.369636963696394</c:v>
                </c:pt>
                <c:pt idx="2155">
                  <c:v>-6.376237623762406</c:v>
                </c:pt>
                <c:pt idx="2156">
                  <c:v>-6.382838283828406</c:v>
                </c:pt>
                <c:pt idx="2157">
                  <c:v>-6.389438943894404</c:v>
                </c:pt>
                <c:pt idx="2158">
                  <c:v>-6.396039603960403</c:v>
                </c:pt>
                <c:pt idx="2159">
                  <c:v>-6.402640264026401</c:v>
                </c:pt>
                <c:pt idx="2160">
                  <c:v>-6.4092409240924</c:v>
                </c:pt>
                <c:pt idx="2161">
                  <c:v>-6.4158415841584</c:v>
                </c:pt>
                <c:pt idx="2162">
                  <c:v>-6.4224422442244</c:v>
                </c:pt>
                <c:pt idx="2163">
                  <c:v>-6.429042904290398</c:v>
                </c:pt>
                <c:pt idx="2164">
                  <c:v>-6.435643564356396</c:v>
                </c:pt>
                <c:pt idx="2165">
                  <c:v>-6.442244224422395</c:v>
                </c:pt>
                <c:pt idx="2166">
                  <c:v>-6.448844884488494</c:v>
                </c:pt>
                <c:pt idx="2167">
                  <c:v>-6.45544554455449</c:v>
                </c:pt>
                <c:pt idx="2168">
                  <c:v>-6.462046204620506</c:v>
                </c:pt>
                <c:pt idx="2169">
                  <c:v>-6.468646864686505</c:v>
                </c:pt>
                <c:pt idx="2170">
                  <c:v>-6.47524752475251</c:v>
                </c:pt>
                <c:pt idx="2171">
                  <c:v>-6.48184818481851</c:v>
                </c:pt>
                <c:pt idx="2172">
                  <c:v>-6.488448844884501</c:v>
                </c:pt>
                <c:pt idx="2173">
                  <c:v>-6.4950495049505</c:v>
                </c:pt>
                <c:pt idx="2174">
                  <c:v>-6.5016501650165</c:v>
                </c:pt>
                <c:pt idx="2175">
                  <c:v>-6.508250825082499</c:v>
                </c:pt>
                <c:pt idx="2176">
                  <c:v>-6.514851485148498</c:v>
                </c:pt>
                <c:pt idx="2177">
                  <c:v>-6.521452145214496</c:v>
                </c:pt>
                <c:pt idx="2178">
                  <c:v>-6.528052805280494</c:v>
                </c:pt>
                <c:pt idx="2179">
                  <c:v>-6.534653465346494</c:v>
                </c:pt>
                <c:pt idx="2180">
                  <c:v>-6.541254125412493</c:v>
                </c:pt>
                <c:pt idx="2181">
                  <c:v>-6.547854785478605</c:v>
                </c:pt>
                <c:pt idx="2182">
                  <c:v>-6.554455445544604</c:v>
                </c:pt>
                <c:pt idx="2183">
                  <c:v>-6.561056105610603</c:v>
                </c:pt>
                <c:pt idx="2184">
                  <c:v>-6.567656765676602</c:v>
                </c:pt>
                <c:pt idx="2185">
                  <c:v>-6.5742574257426</c:v>
                </c:pt>
                <c:pt idx="2186">
                  <c:v>-6.5808580858086</c:v>
                </c:pt>
                <c:pt idx="2187">
                  <c:v>-6.5874587458746</c:v>
                </c:pt>
                <c:pt idx="2188">
                  <c:v>-6.594059405940598</c:v>
                </c:pt>
                <c:pt idx="2189">
                  <c:v>-6.600660066006585</c:v>
                </c:pt>
                <c:pt idx="2190">
                  <c:v>-6.607260726072596</c:v>
                </c:pt>
                <c:pt idx="2191">
                  <c:v>-6.613861386138595</c:v>
                </c:pt>
                <c:pt idx="2192">
                  <c:v>-6.620462046204594</c:v>
                </c:pt>
                <c:pt idx="2193">
                  <c:v>-6.627062706270607</c:v>
                </c:pt>
                <c:pt idx="2194">
                  <c:v>-6.633663366336605</c:v>
                </c:pt>
                <c:pt idx="2195">
                  <c:v>-6.640264026402604</c:v>
                </c:pt>
                <c:pt idx="2196">
                  <c:v>-6.646864686468699</c:v>
                </c:pt>
                <c:pt idx="2197">
                  <c:v>-6.653465346534697</c:v>
                </c:pt>
                <c:pt idx="2198">
                  <c:v>-6.660066006600695</c:v>
                </c:pt>
                <c:pt idx="2199">
                  <c:v>-6.666666666666694</c:v>
                </c:pt>
                <c:pt idx="2200">
                  <c:v>-6.673267326732698</c:v>
                </c:pt>
                <c:pt idx="2201">
                  <c:v>-6.679867986798697</c:v>
                </c:pt>
                <c:pt idx="2202">
                  <c:v>-6.686468646864696</c:v>
                </c:pt>
                <c:pt idx="2203">
                  <c:v>-6.693069306930695</c:v>
                </c:pt>
                <c:pt idx="2204">
                  <c:v>-6.699669966996694</c:v>
                </c:pt>
                <c:pt idx="2205">
                  <c:v>-6.706270627062693</c:v>
                </c:pt>
                <c:pt idx="2206">
                  <c:v>-6.712871287128705</c:v>
                </c:pt>
                <c:pt idx="2207">
                  <c:v>-6.719471947194705</c:v>
                </c:pt>
                <c:pt idx="2208">
                  <c:v>-6.726072607260704</c:v>
                </c:pt>
                <c:pt idx="2209">
                  <c:v>-6.7326732673267</c:v>
                </c:pt>
                <c:pt idx="2210">
                  <c:v>-6.739273927392701</c:v>
                </c:pt>
                <c:pt idx="2211">
                  <c:v>-6.745874587458696</c:v>
                </c:pt>
                <c:pt idx="2212">
                  <c:v>-6.75247524752478</c:v>
                </c:pt>
                <c:pt idx="2213">
                  <c:v>-6.759075907590795</c:v>
                </c:pt>
                <c:pt idx="2214">
                  <c:v>-6.765676567656776</c:v>
                </c:pt>
                <c:pt idx="2215">
                  <c:v>-6.772277227722796</c:v>
                </c:pt>
                <c:pt idx="2216">
                  <c:v>-6.778877887788795</c:v>
                </c:pt>
                <c:pt idx="2217">
                  <c:v>-6.785478547854794</c:v>
                </c:pt>
                <c:pt idx="2218">
                  <c:v>-6.792079207920807</c:v>
                </c:pt>
                <c:pt idx="2219">
                  <c:v>-6.798679867986806</c:v>
                </c:pt>
                <c:pt idx="2220">
                  <c:v>-6.805280528052805</c:v>
                </c:pt>
                <c:pt idx="2221">
                  <c:v>-6.811881188118804</c:v>
                </c:pt>
                <c:pt idx="2222">
                  <c:v>-6.818481848184783</c:v>
                </c:pt>
                <c:pt idx="2223">
                  <c:v>-6.825082508250778</c:v>
                </c:pt>
                <c:pt idx="2224">
                  <c:v>-6.8316831683168</c:v>
                </c:pt>
                <c:pt idx="2225">
                  <c:v>-6.838283828382798</c:v>
                </c:pt>
                <c:pt idx="2226">
                  <c:v>-6.844884488448779</c:v>
                </c:pt>
                <c:pt idx="2227">
                  <c:v>-6.851485148514897</c:v>
                </c:pt>
                <c:pt idx="2228">
                  <c:v>-6.858085808580878</c:v>
                </c:pt>
                <c:pt idx="2229">
                  <c:v>-6.864686468646874</c:v>
                </c:pt>
                <c:pt idx="2230">
                  <c:v>-6.871287128712893</c:v>
                </c:pt>
                <c:pt idx="2231">
                  <c:v>-6.877887788778906</c:v>
                </c:pt>
                <c:pt idx="2232">
                  <c:v>-6.884488448844904</c:v>
                </c:pt>
                <c:pt idx="2233">
                  <c:v>-6.891089108910904</c:v>
                </c:pt>
                <c:pt idx="2234">
                  <c:v>-6.897689768976887</c:v>
                </c:pt>
                <c:pt idx="2235">
                  <c:v>-6.904290429042902</c:v>
                </c:pt>
                <c:pt idx="2236">
                  <c:v>-6.910891089108901</c:v>
                </c:pt>
                <c:pt idx="2237">
                  <c:v>-6.9174917491749</c:v>
                </c:pt>
                <c:pt idx="2238">
                  <c:v>-6.924092409240899</c:v>
                </c:pt>
                <c:pt idx="2239">
                  <c:v>-6.930693069306897</c:v>
                </c:pt>
                <c:pt idx="2240">
                  <c:v>-6.9372937293729</c:v>
                </c:pt>
                <c:pt idx="2241">
                  <c:v>-6.943894389438895</c:v>
                </c:pt>
                <c:pt idx="2242">
                  <c:v>-6.950495049504994</c:v>
                </c:pt>
                <c:pt idx="2243">
                  <c:v>-6.957095709571007</c:v>
                </c:pt>
                <c:pt idx="2244">
                  <c:v>-6.963696369637006</c:v>
                </c:pt>
                <c:pt idx="2245">
                  <c:v>-6.97029702970301</c:v>
                </c:pt>
                <c:pt idx="2246">
                  <c:v>-6.976897689769003</c:v>
                </c:pt>
                <c:pt idx="2247">
                  <c:v>-6.983498349835003</c:v>
                </c:pt>
                <c:pt idx="2248">
                  <c:v>-6.990099009901001</c:v>
                </c:pt>
                <c:pt idx="2249">
                  <c:v>-6.996699669967</c:v>
                </c:pt>
                <c:pt idx="2250">
                  <c:v>-7.003300330032999</c:v>
                </c:pt>
                <c:pt idx="2251">
                  <c:v>-7.009900990098997</c:v>
                </c:pt>
                <c:pt idx="2252">
                  <c:v>-7.016501650164995</c:v>
                </c:pt>
                <c:pt idx="2253">
                  <c:v>-7.023102310230994</c:v>
                </c:pt>
                <c:pt idx="2254">
                  <c:v>-7.029702970296984</c:v>
                </c:pt>
                <c:pt idx="2255">
                  <c:v>-7.036303630362994</c:v>
                </c:pt>
                <c:pt idx="2256">
                  <c:v>-7.042904290429107</c:v>
                </c:pt>
                <c:pt idx="2257">
                  <c:v>-7.049504950495105</c:v>
                </c:pt>
                <c:pt idx="2258">
                  <c:v>-7.056105610561104</c:v>
                </c:pt>
                <c:pt idx="2259">
                  <c:v>-7.062706270627083</c:v>
                </c:pt>
                <c:pt idx="2260">
                  <c:v>-7.069306930693102</c:v>
                </c:pt>
                <c:pt idx="2261">
                  <c:v>-7.075907590759101</c:v>
                </c:pt>
                <c:pt idx="2262">
                  <c:v>-7.082508250825081</c:v>
                </c:pt>
                <c:pt idx="2263">
                  <c:v>-7.089108910891099</c:v>
                </c:pt>
                <c:pt idx="2264">
                  <c:v>-7.095709570957085</c:v>
                </c:pt>
                <c:pt idx="2265">
                  <c:v>-7.102310231023081</c:v>
                </c:pt>
                <c:pt idx="2266">
                  <c:v>-7.108910891089078</c:v>
                </c:pt>
                <c:pt idx="2267">
                  <c:v>-7.115511551155063</c:v>
                </c:pt>
                <c:pt idx="2268">
                  <c:v>-7.122112211221071</c:v>
                </c:pt>
                <c:pt idx="2269">
                  <c:v>-7.128712871287084</c:v>
                </c:pt>
                <c:pt idx="2270">
                  <c:v>-7.135313531353105</c:v>
                </c:pt>
                <c:pt idx="2271">
                  <c:v>-7.141914191419204</c:v>
                </c:pt>
                <c:pt idx="2272">
                  <c:v>-7.148514851485171</c:v>
                </c:pt>
                <c:pt idx="2273">
                  <c:v>-7.155115511551181</c:v>
                </c:pt>
                <c:pt idx="2274">
                  <c:v>-7.161716171617194</c:v>
                </c:pt>
                <c:pt idx="2275">
                  <c:v>-7.168316831683185</c:v>
                </c:pt>
                <c:pt idx="2276">
                  <c:v>-7.174917491749198</c:v>
                </c:pt>
                <c:pt idx="2277">
                  <c:v>-7.181518151815196</c:v>
                </c:pt>
                <c:pt idx="2278">
                  <c:v>-7.188118811881194</c:v>
                </c:pt>
                <c:pt idx="2279">
                  <c:v>-7.194719471947184</c:v>
                </c:pt>
                <c:pt idx="2280">
                  <c:v>-7.2013201320132</c:v>
                </c:pt>
                <c:pt idx="2281">
                  <c:v>-7.207920792079193</c:v>
                </c:pt>
                <c:pt idx="2282">
                  <c:v>-7.214521452145195</c:v>
                </c:pt>
                <c:pt idx="2283">
                  <c:v>-7.221122112211205</c:v>
                </c:pt>
                <c:pt idx="2284">
                  <c:v>-7.227722772277204</c:v>
                </c:pt>
                <c:pt idx="2285">
                  <c:v>-7.234323432343202</c:v>
                </c:pt>
                <c:pt idx="2286">
                  <c:v>-7.240924092409202</c:v>
                </c:pt>
                <c:pt idx="2287">
                  <c:v>-7.247524752475194</c:v>
                </c:pt>
                <c:pt idx="2288">
                  <c:v>-7.254125412541295</c:v>
                </c:pt>
                <c:pt idx="2289">
                  <c:v>-7.260726072607294</c:v>
                </c:pt>
                <c:pt idx="2290">
                  <c:v>-7.267326732673297</c:v>
                </c:pt>
                <c:pt idx="2291">
                  <c:v>-7.273927392739295</c:v>
                </c:pt>
                <c:pt idx="2292">
                  <c:v>-7.280528052805295</c:v>
                </c:pt>
                <c:pt idx="2293">
                  <c:v>-7.287128712871294</c:v>
                </c:pt>
                <c:pt idx="2294">
                  <c:v>-7.293729372937306</c:v>
                </c:pt>
                <c:pt idx="2295">
                  <c:v>-7.300330033003305</c:v>
                </c:pt>
                <c:pt idx="2296">
                  <c:v>-7.306930693069304</c:v>
                </c:pt>
                <c:pt idx="2297">
                  <c:v>-7.313531353135283</c:v>
                </c:pt>
                <c:pt idx="2298">
                  <c:v>-7.320132013201301</c:v>
                </c:pt>
                <c:pt idx="2299">
                  <c:v>-7.326732673267285</c:v>
                </c:pt>
                <c:pt idx="2300">
                  <c:v>-7.3333333333333</c:v>
                </c:pt>
                <c:pt idx="2301">
                  <c:v>-7.3399339933993</c:v>
                </c:pt>
                <c:pt idx="2302">
                  <c:v>-7.346534653465276</c:v>
                </c:pt>
                <c:pt idx="2303">
                  <c:v>-7.353135313531395</c:v>
                </c:pt>
                <c:pt idx="2304">
                  <c:v>-7.359735973597385</c:v>
                </c:pt>
                <c:pt idx="2305">
                  <c:v>-7.366336633663394</c:v>
                </c:pt>
                <c:pt idx="2306">
                  <c:v>-7.372937293729389</c:v>
                </c:pt>
                <c:pt idx="2307">
                  <c:v>-7.379537953795404</c:v>
                </c:pt>
                <c:pt idx="2308">
                  <c:v>-7.386138613861405</c:v>
                </c:pt>
                <c:pt idx="2309">
                  <c:v>-7.392739273927388</c:v>
                </c:pt>
                <c:pt idx="2310">
                  <c:v>-7.399339933993403</c:v>
                </c:pt>
                <c:pt idx="2311">
                  <c:v>-7.405940594059402</c:v>
                </c:pt>
                <c:pt idx="2312">
                  <c:v>-7.412541254125395</c:v>
                </c:pt>
                <c:pt idx="2313">
                  <c:v>-7.4191419141914</c:v>
                </c:pt>
                <c:pt idx="2314">
                  <c:v>-7.425742574257399</c:v>
                </c:pt>
                <c:pt idx="2315">
                  <c:v>-7.4323432343234</c:v>
                </c:pt>
                <c:pt idx="2316">
                  <c:v>-7.4389438943894</c:v>
                </c:pt>
                <c:pt idx="2317">
                  <c:v>-7.445544554455477</c:v>
                </c:pt>
                <c:pt idx="2318">
                  <c:v>-7.452145214521494</c:v>
                </c:pt>
                <c:pt idx="2319">
                  <c:v>-7.458745874587507</c:v>
                </c:pt>
                <c:pt idx="2320">
                  <c:v>-7.465346534653505</c:v>
                </c:pt>
                <c:pt idx="2321">
                  <c:v>-7.47194719471951</c:v>
                </c:pt>
                <c:pt idx="2322">
                  <c:v>-7.478547854785504</c:v>
                </c:pt>
                <c:pt idx="2323">
                  <c:v>-7.485148514851502</c:v>
                </c:pt>
                <c:pt idx="2324">
                  <c:v>-7.4917491749175</c:v>
                </c:pt>
                <c:pt idx="2325">
                  <c:v>-7.4983498349835</c:v>
                </c:pt>
                <c:pt idx="2326">
                  <c:v>-7.504950495049497</c:v>
                </c:pt>
                <c:pt idx="2327">
                  <c:v>-7.511551155115495</c:v>
                </c:pt>
                <c:pt idx="2328">
                  <c:v>-7.518151815181485</c:v>
                </c:pt>
                <c:pt idx="2329">
                  <c:v>-7.52475247524748</c:v>
                </c:pt>
                <c:pt idx="2330">
                  <c:v>-7.5313531353135</c:v>
                </c:pt>
                <c:pt idx="2331">
                  <c:v>-7.537953795379494</c:v>
                </c:pt>
                <c:pt idx="2332">
                  <c:v>-7.544554455445605</c:v>
                </c:pt>
                <c:pt idx="2333">
                  <c:v>-7.551155115511606</c:v>
                </c:pt>
                <c:pt idx="2334">
                  <c:v>-7.557755775577604</c:v>
                </c:pt>
                <c:pt idx="2335">
                  <c:v>-7.564356435643603</c:v>
                </c:pt>
                <c:pt idx="2336">
                  <c:v>-7.570957095709601</c:v>
                </c:pt>
                <c:pt idx="2337">
                  <c:v>-7.577557755775601</c:v>
                </c:pt>
                <c:pt idx="2338">
                  <c:v>-7.5841584158416</c:v>
                </c:pt>
                <c:pt idx="2339">
                  <c:v>-7.590759075907599</c:v>
                </c:pt>
                <c:pt idx="2340">
                  <c:v>-7.597359735973597</c:v>
                </c:pt>
                <c:pt idx="2341">
                  <c:v>-7.603960396039596</c:v>
                </c:pt>
                <c:pt idx="2342">
                  <c:v>-7.610561056105575</c:v>
                </c:pt>
                <c:pt idx="2343">
                  <c:v>-7.617161716171584</c:v>
                </c:pt>
                <c:pt idx="2344">
                  <c:v>-7.623762376237577</c:v>
                </c:pt>
                <c:pt idx="2345">
                  <c:v>-7.630363036303608</c:v>
                </c:pt>
                <c:pt idx="2346">
                  <c:v>-7.636963696369606</c:v>
                </c:pt>
                <c:pt idx="2347">
                  <c:v>-7.643564356435684</c:v>
                </c:pt>
                <c:pt idx="2348">
                  <c:v>-7.650165016501694</c:v>
                </c:pt>
                <c:pt idx="2349">
                  <c:v>-7.656765676567686</c:v>
                </c:pt>
                <c:pt idx="2350">
                  <c:v>-7.663366336633698</c:v>
                </c:pt>
                <c:pt idx="2351">
                  <c:v>-7.669966996699697</c:v>
                </c:pt>
                <c:pt idx="2352">
                  <c:v>-7.676567656765695</c:v>
                </c:pt>
                <c:pt idx="2353">
                  <c:v>-7.683168316831697</c:v>
                </c:pt>
                <c:pt idx="2354">
                  <c:v>-7.689768976897696</c:v>
                </c:pt>
                <c:pt idx="2355">
                  <c:v>-7.696369636963694</c:v>
                </c:pt>
                <c:pt idx="2356">
                  <c:v>-7.702970297029694</c:v>
                </c:pt>
                <c:pt idx="2357">
                  <c:v>-7.709570957095694</c:v>
                </c:pt>
                <c:pt idx="2358">
                  <c:v>-7.716171617161706</c:v>
                </c:pt>
                <c:pt idx="2359">
                  <c:v>-7.722772277227687</c:v>
                </c:pt>
                <c:pt idx="2360">
                  <c:v>-7.729372937293704</c:v>
                </c:pt>
                <c:pt idx="2361">
                  <c:v>-7.735973597359703</c:v>
                </c:pt>
                <c:pt idx="2362">
                  <c:v>-7.742574257425675</c:v>
                </c:pt>
                <c:pt idx="2363">
                  <c:v>-7.749174917491699</c:v>
                </c:pt>
                <c:pt idx="2364">
                  <c:v>-7.755775577557774</c:v>
                </c:pt>
                <c:pt idx="2365">
                  <c:v>-7.762376237623782</c:v>
                </c:pt>
                <c:pt idx="2366">
                  <c:v>-7.768976897689779</c:v>
                </c:pt>
                <c:pt idx="2367">
                  <c:v>-7.775577557755775</c:v>
                </c:pt>
                <c:pt idx="2368">
                  <c:v>-7.782178217821785</c:v>
                </c:pt>
                <c:pt idx="2369">
                  <c:v>-7.788778877887777</c:v>
                </c:pt>
                <c:pt idx="2370">
                  <c:v>-7.795379537953806</c:v>
                </c:pt>
                <c:pt idx="2371">
                  <c:v>-7.801980198019805</c:v>
                </c:pt>
                <c:pt idx="2372">
                  <c:v>-7.80858085808577</c:v>
                </c:pt>
                <c:pt idx="2373">
                  <c:v>-7.815181518151777</c:v>
                </c:pt>
                <c:pt idx="2374">
                  <c:v>-7.821782178217786</c:v>
                </c:pt>
                <c:pt idx="2375">
                  <c:v>-7.828382838283783</c:v>
                </c:pt>
                <c:pt idx="2376">
                  <c:v>-7.8349834983498</c:v>
                </c:pt>
                <c:pt idx="2377">
                  <c:v>-7.841584158415774</c:v>
                </c:pt>
                <c:pt idx="2378">
                  <c:v>-7.848184818481876</c:v>
                </c:pt>
                <c:pt idx="2379">
                  <c:v>-7.854785478547873</c:v>
                </c:pt>
                <c:pt idx="2380">
                  <c:v>-7.861386138613895</c:v>
                </c:pt>
                <c:pt idx="2381">
                  <c:v>-7.867986798679876</c:v>
                </c:pt>
                <c:pt idx="2382">
                  <c:v>-7.874587458745883</c:v>
                </c:pt>
                <c:pt idx="2383">
                  <c:v>-7.881188118811906</c:v>
                </c:pt>
                <c:pt idx="2384">
                  <c:v>-7.887788778877887</c:v>
                </c:pt>
                <c:pt idx="2385">
                  <c:v>-7.894389438943904</c:v>
                </c:pt>
                <c:pt idx="2386">
                  <c:v>-7.900990099009903</c:v>
                </c:pt>
                <c:pt idx="2387">
                  <c:v>-7.907590759075894</c:v>
                </c:pt>
                <c:pt idx="2388">
                  <c:v>-7.9141914191419</c:v>
                </c:pt>
                <c:pt idx="2389">
                  <c:v>-7.920792079207898</c:v>
                </c:pt>
                <c:pt idx="2390">
                  <c:v>-7.927392739273898</c:v>
                </c:pt>
                <c:pt idx="2391">
                  <c:v>-7.933993399339898</c:v>
                </c:pt>
                <c:pt idx="2392">
                  <c:v>-7.940594059405885</c:v>
                </c:pt>
                <c:pt idx="2393">
                  <c:v>-7.947194719471994</c:v>
                </c:pt>
                <c:pt idx="2394">
                  <c:v>-7.953795379537985</c:v>
                </c:pt>
                <c:pt idx="2395">
                  <c:v>-7.960396039604006</c:v>
                </c:pt>
                <c:pt idx="2396">
                  <c:v>-7.966996699670005</c:v>
                </c:pt>
                <c:pt idx="2397">
                  <c:v>-7.973597359736004</c:v>
                </c:pt>
                <c:pt idx="2398">
                  <c:v>-7.980198019802003</c:v>
                </c:pt>
                <c:pt idx="2399">
                  <c:v>-7.986798679868002</c:v>
                </c:pt>
                <c:pt idx="2400">
                  <c:v>-7.993399339934</c:v>
                </c:pt>
                <c:pt idx="2401">
                  <c:v>-8.0</c:v>
                </c:pt>
              </c:numCache>
            </c:numRef>
          </c:xVal>
          <c:yVal>
            <c:numRef>
              <c:f>Sheet1!$D$1:$D$2402</c:f>
              <c:numCache>
                <c:formatCode>General</c:formatCode>
                <c:ptCount val="2402"/>
                <c:pt idx="0">
                  <c:v>0.849721985782892</c:v>
                </c:pt>
                <c:pt idx="1">
                  <c:v>0.829229529298741</c:v>
                </c:pt>
                <c:pt idx="2">
                  <c:v>0.822398710470691</c:v>
                </c:pt>
                <c:pt idx="3">
                  <c:v>0.822398710470691</c:v>
                </c:pt>
                <c:pt idx="4">
                  <c:v>0.822398710470691</c:v>
                </c:pt>
                <c:pt idx="5">
                  <c:v>0.829229529298741</c:v>
                </c:pt>
                <c:pt idx="6">
                  <c:v>0.822398710470691</c:v>
                </c:pt>
                <c:pt idx="7">
                  <c:v>0.829229529298741</c:v>
                </c:pt>
                <c:pt idx="8">
                  <c:v>0.822398710470691</c:v>
                </c:pt>
                <c:pt idx="9">
                  <c:v>0.822398710470691</c:v>
                </c:pt>
                <c:pt idx="10">
                  <c:v>0.822398710470691</c:v>
                </c:pt>
                <c:pt idx="11">
                  <c:v>0.829229529298741</c:v>
                </c:pt>
                <c:pt idx="12">
                  <c:v>0.822398710470691</c:v>
                </c:pt>
                <c:pt idx="13">
                  <c:v>0.829229529298741</c:v>
                </c:pt>
                <c:pt idx="14">
                  <c:v>0.822398710470691</c:v>
                </c:pt>
                <c:pt idx="15">
                  <c:v>0.822398710470691</c:v>
                </c:pt>
                <c:pt idx="16">
                  <c:v>0.822398710470691</c:v>
                </c:pt>
                <c:pt idx="17">
                  <c:v>0.829229529298741</c:v>
                </c:pt>
                <c:pt idx="18">
                  <c:v>0.829229529298741</c:v>
                </c:pt>
                <c:pt idx="19">
                  <c:v>0.829229529298741</c:v>
                </c:pt>
                <c:pt idx="20">
                  <c:v>0.829229529298741</c:v>
                </c:pt>
                <c:pt idx="21">
                  <c:v>0.822398710470691</c:v>
                </c:pt>
                <c:pt idx="22">
                  <c:v>0.822398710470691</c:v>
                </c:pt>
                <c:pt idx="23">
                  <c:v>0.80190625398654</c:v>
                </c:pt>
                <c:pt idx="24">
                  <c:v>0.80873707281459</c:v>
                </c:pt>
                <c:pt idx="25">
                  <c:v>0.822398710470691</c:v>
                </c:pt>
                <c:pt idx="26">
                  <c:v>0.81556789164264</c:v>
                </c:pt>
                <c:pt idx="27">
                  <c:v>0.81556789164264</c:v>
                </c:pt>
                <c:pt idx="28">
                  <c:v>0.822398710470691</c:v>
                </c:pt>
                <c:pt idx="29">
                  <c:v>0.822398710470691</c:v>
                </c:pt>
                <c:pt idx="30">
                  <c:v>0.822398710470691</c:v>
                </c:pt>
                <c:pt idx="31">
                  <c:v>0.822398710470691</c:v>
                </c:pt>
                <c:pt idx="32">
                  <c:v>0.822398710470691</c:v>
                </c:pt>
                <c:pt idx="33">
                  <c:v>0.829229529298741</c:v>
                </c:pt>
                <c:pt idx="34">
                  <c:v>0.822398710470691</c:v>
                </c:pt>
                <c:pt idx="35">
                  <c:v>0.822398710470691</c:v>
                </c:pt>
                <c:pt idx="36">
                  <c:v>0.822398710470691</c:v>
                </c:pt>
                <c:pt idx="37">
                  <c:v>0.822398710470691</c:v>
                </c:pt>
                <c:pt idx="38">
                  <c:v>0.829229529298741</c:v>
                </c:pt>
                <c:pt idx="39">
                  <c:v>0.829229529298741</c:v>
                </c:pt>
                <c:pt idx="40">
                  <c:v>0.829229529298741</c:v>
                </c:pt>
                <c:pt idx="41">
                  <c:v>0.829229529298741</c:v>
                </c:pt>
                <c:pt idx="42">
                  <c:v>0.829229529298741</c:v>
                </c:pt>
                <c:pt idx="43">
                  <c:v>0.829229529298741</c:v>
                </c:pt>
                <c:pt idx="44">
                  <c:v>0.822398710470691</c:v>
                </c:pt>
                <c:pt idx="45">
                  <c:v>0.81556789164264</c:v>
                </c:pt>
                <c:pt idx="46">
                  <c:v>0.829229529298741</c:v>
                </c:pt>
                <c:pt idx="47">
                  <c:v>0.829229529298741</c:v>
                </c:pt>
                <c:pt idx="48">
                  <c:v>0.829229529298741</c:v>
                </c:pt>
                <c:pt idx="49">
                  <c:v>0.822398710470691</c:v>
                </c:pt>
                <c:pt idx="50">
                  <c:v>0.822398710470691</c:v>
                </c:pt>
                <c:pt idx="51">
                  <c:v>0.822398710470691</c:v>
                </c:pt>
                <c:pt idx="52">
                  <c:v>0.829229529298741</c:v>
                </c:pt>
                <c:pt idx="53">
                  <c:v>0.829229529298741</c:v>
                </c:pt>
                <c:pt idx="54">
                  <c:v>0.836060348126791</c:v>
                </c:pt>
                <c:pt idx="55">
                  <c:v>0.829229529298741</c:v>
                </c:pt>
                <c:pt idx="56">
                  <c:v>0.836060348126791</c:v>
                </c:pt>
                <c:pt idx="57">
                  <c:v>0.836060348126791</c:v>
                </c:pt>
                <c:pt idx="58">
                  <c:v>0.836060348126791</c:v>
                </c:pt>
                <c:pt idx="59">
                  <c:v>0.836060348126791</c:v>
                </c:pt>
                <c:pt idx="60">
                  <c:v>0.836060348126791</c:v>
                </c:pt>
                <c:pt idx="61">
                  <c:v>0.829229529298741</c:v>
                </c:pt>
                <c:pt idx="62">
                  <c:v>0.836060348126791</c:v>
                </c:pt>
                <c:pt idx="63">
                  <c:v>0.829229529298741</c:v>
                </c:pt>
                <c:pt idx="64">
                  <c:v>0.836060348126791</c:v>
                </c:pt>
                <c:pt idx="65">
                  <c:v>0.822398710470691</c:v>
                </c:pt>
                <c:pt idx="66">
                  <c:v>0.829229529298741</c:v>
                </c:pt>
                <c:pt idx="67">
                  <c:v>0.836060348126791</c:v>
                </c:pt>
                <c:pt idx="68">
                  <c:v>0.836060348126791</c:v>
                </c:pt>
                <c:pt idx="69">
                  <c:v>0.842891166954842</c:v>
                </c:pt>
                <c:pt idx="70">
                  <c:v>0.842891166954842</c:v>
                </c:pt>
                <c:pt idx="71">
                  <c:v>0.842891166954842</c:v>
                </c:pt>
                <c:pt idx="72">
                  <c:v>0.842891166954842</c:v>
                </c:pt>
                <c:pt idx="73">
                  <c:v>0.842891166954842</c:v>
                </c:pt>
                <c:pt idx="74">
                  <c:v>0.842891166954842</c:v>
                </c:pt>
                <c:pt idx="75">
                  <c:v>0.842891166954842</c:v>
                </c:pt>
                <c:pt idx="76">
                  <c:v>0.842891166954842</c:v>
                </c:pt>
                <c:pt idx="77">
                  <c:v>0.842891166954842</c:v>
                </c:pt>
                <c:pt idx="78">
                  <c:v>0.842891166954842</c:v>
                </c:pt>
                <c:pt idx="79">
                  <c:v>0.836060348126791</c:v>
                </c:pt>
                <c:pt idx="80">
                  <c:v>0.842891166954842</c:v>
                </c:pt>
                <c:pt idx="81">
                  <c:v>0.842891166954842</c:v>
                </c:pt>
                <c:pt idx="82">
                  <c:v>0.849721985782892</c:v>
                </c:pt>
                <c:pt idx="83">
                  <c:v>0.842891166954842</c:v>
                </c:pt>
                <c:pt idx="84">
                  <c:v>0.849721985782892</c:v>
                </c:pt>
                <c:pt idx="85">
                  <c:v>0.842891166954842</c:v>
                </c:pt>
                <c:pt idx="86">
                  <c:v>0.842891166954842</c:v>
                </c:pt>
                <c:pt idx="87">
                  <c:v>0.849721985782892</c:v>
                </c:pt>
                <c:pt idx="88">
                  <c:v>0.842891166954842</c:v>
                </c:pt>
                <c:pt idx="89">
                  <c:v>0.842891166954842</c:v>
                </c:pt>
                <c:pt idx="90">
                  <c:v>0.842891166954842</c:v>
                </c:pt>
                <c:pt idx="91">
                  <c:v>0.849721985782892</c:v>
                </c:pt>
                <c:pt idx="92">
                  <c:v>0.842891166954842</c:v>
                </c:pt>
                <c:pt idx="93">
                  <c:v>0.842891166954842</c:v>
                </c:pt>
                <c:pt idx="94">
                  <c:v>0.842891166954842</c:v>
                </c:pt>
                <c:pt idx="95">
                  <c:v>0.836060348126791</c:v>
                </c:pt>
                <c:pt idx="96">
                  <c:v>0.836060348126791</c:v>
                </c:pt>
                <c:pt idx="97">
                  <c:v>0.849721985782892</c:v>
                </c:pt>
                <c:pt idx="98">
                  <c:v>0.842891166954842</c:v>
                </c:pt>
                <c:pt idx="99">
                  <c:v>0.849721985782892</c:v>
                </c:pt>
                <c:pt idx="100">
                  <c:v>0.856552804610942</c:v>
                </c:pt>
                <c:pt idx="101">
                  <c:v>0.849721985782892</c:v>
                </c:pt>
                <c:pt idx="102">
                  <c:v>0.849721985782892</c:v>
                </c:pt>
                <c:pt idx="103">
                  <c:v>0.849721985782892</c:v>
                </c:pt>
                <c:pt idx="104">
                  <c:v>0.856552804610942</c:v>
                </c:pt>
                <c:pt idx="105">
                  <c:v>0.849721985782892</c:v>
                </c:pt>
                <c:pt idx="106">
                  <c:v>0.849721985782892</c:v>
                </c:pt>
                <c:pt idx="107">
                  <c:v>0.842891166954842</c:v>
                </c:pt>
                <c:pt idx="108">
                  <c:v>0.842891166954842</c:v>
                </c:pt>
                <c:pt idx="109">
                  <c:v>0.842891166954842</c:v>
                </c:pt>
                <c:pt idx="110">
                  <c:v>0.849721985782892</c:v>
                </c:pt>
                <c:pt idx="111">
                  <c:v>0.849721985782892</c:v>
                </c:pt>
                <c:pt idx="112">
                  <c:v>0.849721985782892</c:v>
                </c:pt>
                <c:pt idx="113">
                  <c:v>0.849721985782892</c:v>
                </c:pt>
                <c:pt idx="114">
                  <c:v>0.842891166954842</c:v>
                </c:pt>
                <c:pt idx="115">
                  <c:v>0.849721985782892</c:v>
                </c:pt>
                <c:pt idx="116">
                  <c:v>0.856552804610942</c:v>
                </c:pt>
                <c:pt idx="117">
                  <c:v>0.849721985782892</c:v>
                </c:pt>
                <c:pt idx="118">
                  <c:v>0.849721985782892</c:v>
                </c:pt>
                <c:pt idx="119">
                  <c:v>0.849721985782892</c:v>
                </c:pt>
                <c:pt idx="120">
                  <c:v>0.849721985782892</c:v>
                </c:pt>
                <c:pt idx="121">
                  <c:v>0.849721985782892</c:v>
                </c:pt>
                <c:pt idx="122">
                  <c:v>0.856552804610942</c:v>
                </c:pt>
                <c:pt idx="123">
                  <c:v>0.856552804610942</c:v>
                </c:pt>
                <c:pt idx="124">
                  <c:v>0.856552804610942</c:v>
                </c:pt>
                <c:pt idx="125">
                  <c:v>0.829229529298741</c:v>
                </c:pt>
                <c:pt idx="126">
                  <c:v>0.836060348126791</c:v>
                </c:pt>
                <c:pt idx="127">
                  <c:v>0.849721985782892</c:v>
                </c:pt>
                <c:pt idx="128">
                  <c:v>0.849721985782892</c:v>
                </c:pt>
                <c:pt idx="129">
                  <c:v>0.849721985782892</c:v>
                </c:pt>
                <c:pt idx="130">
                  <c:v>0.849721985782892</c:v>
                </c:pt>
                <c:pt idx="131">
                  <c:v>0.842891166954842</c:v>
                </c:pt>
                <c:pt idx="132">
                  <c:v>0.849721985782892</c:v>
                </c:pt>
                <c:pt idx="133">
                  <c:v>0.849721985782892</c:v>
                </c:pt>
                <c:pt idx="134">
                  <c:v>0.849721985782892</c:v>
                </c:pt>
                <c:pt idx="135">
                  <c:v>0.849721985782892</c:v>
                </c:pt>
                <c:pt idx="136">
                  <c:v>0.849721985782892</c:v>
                </c:pt>
                <c:pt idx="137">
                  <c:v>0.849721985782892</c:v>
                </c:pt>
                <c:pt idx="138">
                  <c:v>0.836060348126791</c:v>
                </c:pt>
                <c:pt idx="139">
                  <c:v>0.842891166954842</c:v>
                </c:pt>
                <c:pt idx="140">
                  <c:v>0.849721985782892</c:v>
                </c:pt>
                <c:pt idx="141">
                  <c:v>0.849721985782892</c:v>
                </c:pt>
                <c:pt idx="142">
                  <c:v>0.849721985782892</c:v>
                </c:pt>
                <c:pt idx="143">
                  <c:v>0.849721985782892</c:v>
                </c:pt>
                <c:pt idx="144">
                  <c:v>0.849721985782892</c:v>
                </c:pt>
                <c:pt idx="145">
                  <c:v>0.849721985782892</c:v>
                </c:pt>
                <c:pt idx="146">
                  <c:v>0.849721985782892</c:v>
                </c:pt>
                <c:pt idx="147">
                  <c:v>0.842891166954842</c:v>
                </c:pt>
                <c:pt idx="148">
                  <c:v>0.842891166954842</c:v>
                </c:pt>
                <c:pt idx="149">
                  <c:v>0.842891166954842</c:v>
                </c:pt>
                <c:pt idx="150">
                  <c:v>0.849721985782892</c:v>
                </c:pt>
                <c:pt idx="151">
                  <c:v>0.842891166954842</c:v>
                </c:pt>
                <c:pt idx="152">
                  <c:v>0.842891166954842</c:v>
                </c:pt>
                <c:pt idx="153">
                  <c:v>0.849721985782892</c:v>
                </c:pt>
                <c:pt idx="154">
                  <c:v>0.842891166954842</c:v>
                </c:pt>
                <c:pt idx="155">
                  <c:v>0.842891166954842</c:v>
                </c:pt>
                <c:pt idx="156">
                  <c:v>0.849721985782892</c:v>
                </c:pt>
                <c:pt idx="157">
                  <c:v>0.849721985782892</c:v>
                </c:pt>
                <c:pt idx="158">
                  <c:v>0.842891166954842</c:v>
                </c:pt>
                <c:pt idx="159">
                  <c:v>0.842891166954842</c:v>
                </c:pt>
                <c:pt idx="160">
                  <c:v>0.836060348126791</c:v>
                </c:pt>
                <c:pt idx="161">
                  <c:v>0.836060348126791</c:v>
                </c:pt>
                <c:pt idx="162">
                  <c:v>0.836060348126791</c:v>
                </c:pt>
                <c:pt idx="163">
                  <c:v>0.842891166954842</c:v>
                </c:pt>
                <c:pt idx="164">
                  <c:v>0.836060348126791</c:v>
                </c:pt>
                <c:pt idx="165">
                  <c:v>0.842891166954842</c:v>
                </c:pt>
                <c:pt idx="166">
                  <c:v>0.842891166954842</c:v>
                </c:pt>
                <c:pt idx="167">
                  <c:v>0.836060348126791</c:v>
                </c:pt>
                <c:pt idx="168">
                  <c:v>0.836060348126791</c:v>
                </c:pt>
                <c:pt idx="169">
                  <c:v>0.842891166954842</c:v>
                </c:pt>
                <c:pt idx="170">
                  <c:v>0.842891166954842</c:v>
                </c:pt>
                <c:pt idx="171">
                  <c:v>0.836060348126791</c:v>
                </c:pt>
                <c:pt idx="172">
                  <c:v>0.836060348126791</c:v>
                </c:pt>
                <c:pt idx="173">
                  <c:v>0.836060348126791</c:v>
                </c:pt>
                <c:pt idx="174">
                  <c:v>0.829229529298741</c:v>
                </c:pt>
                <c:pt idx="175">
                  <c:v>0.836060348126791</c:v>
                </c:pt>
                <c:pt idx="176">
                  <c:v>0.836060348126791</c:v>
                </c:pt>
                <c:pt idx="177">
                  <c:v>0.836060348126791</c:v>
                </c:pt>
                <c:pt idx="178">
                  <c:v>0.829229529298741</c:v>
                </c:pt>
                <c:pt idx="179">
                  <c:v>0.836060348126791</c:v>
                </c:pt>
                <c:pt idx="180">
                  <c:v>0.836060348126791</c:v>
                </c:pt>
                <c:pt idx="181">
                  <c:v>0.836060348126791</c:v>
                </c:pt>
                <c:pt idx="182">
                  <c:v>0.836060348126791</c:v>
                </c:pt>
                <c:pt idx="183">
                  <c:v>0.829229529298741</c:v>
                </c:pt>
                <c:pt idx="184">
                  <c:v>0.836060348126791</c:v>
                </c:pt>
                <c:pt idx="185">
                  <c:v>0.829229529298741</c:v>
                </c:pt>
                <c:pt idx="186">
                  <c:v>0.836060348126791</c:v>
                </c:pt>
                <c:pt idx="187">
                  <c:v>0.829229529298741</c:v>
                </c:pt>
                <c:pt idx="188">
                  <c:v>0.829229529298741</c:v>
                </c:pt>
                <c:pt idx="189">
                  <c:v>0.822398710470691</c:v>
                </c:pt>
                <c:pt idx="190">
                  <c:v>0.829229529298741</c:v>
                </c:pt>
                <c:pt idx="191">
                  <c:v>0.829229529298741</c:v>
                </c:pt>
                <c:pt idx="192">
                  <c:v>0.829229529298741</c:v>
                </c:pt>
                <c:pt idx="193">
                  <c:v>0.829229529298741</c:v>
                </c:pt>
                <c:pt idx="194">
                  <c:v>0.829229529298741</c:v>
                </c:pt>
                <c:pt idx="195">
                  <c:v>0.829229529298741</c:v>
                </c:pt>
                <c:pt idx="196">
                  <c:v>0.822398710470691</c:v>
                </c:pt>
                <c:pt idx="197">
                  <c:v>0.829229529298741</c:v>
                </c:pt>
                <c:pt idx="198">
                  <c:v>0.829229529298741</c:v>
                </c:pt>
                <c:pt idx="199">
                  <c:v>0.822398710470691</c:v>
                </c:pt>
                <c:pt idx="200">
                  <c:v>0.829229529298741</c:v>
                </c:pt>
                <c:pt idx="201">
                  <c:v>0.822398710470691</c:v>
                </c:pt>
                <c:pt idx="202">
                  <c:v>0.822398710470691</c:v>
                </c:pt>
                <c:pt idx="203">
                  <c:v>0.822398710470691</c:v>
                </c:pt>
                <c:pt idx="204">
                  <c:v>0.81556789164264</c:v>
                </c:pt>
                <c:pt idx="205">
                  <c:v>0.822398710470691</c:v>
                </c:pt>
                <c:pt idx="206">
                  <c:v>0.80190625398654</c:v>
                </c:pt>
                <c:pt idx="207">
                  <c:v>0.80873707281459</c:v>
                </c:pt>
                <c:pt idx="208">
                  <c:v>0.81556789164264</c:v>
                </c:pt>
                <c:pt idx="209">
                  <c:v>0.822398710470691</c:v>
                </c:pt>
                <c:pt idx="210">
                  <c:v>0.81556789164264</c:v>
                </c:pt>
                <c:pt idx="211">
                  <c:v>0.81556789164264</c:v>
                </c:pt>
                <c:pt idx="212">
                  <c:v>0.81556789164264</c:v>
                </c:pt>
                <c:pt idx="213">
                  <c:v>0.81556789164264</c:v>
                </c:pt>
                <c:pt idx="214">
                  <c:v>0.822398710470691</c:v>
                </c:pt>
                <c:pt idx="215">
                  <c:v>0.822398710470691</c:v>
                </c:pt>
                <c:pt idx="216">
                  <c:v>0.81556789164264</c:v>
                </c:pt>
                <c:pt idx="217">
                  <c:v>0.80873707281459</c:v>
                </c:pt>
                <c:pt idx="218">
                  <c:v>0.80873707281459</c:v>
                </c:pt>
                <c:pt idx="219">
                  <c:v>0.80873707281459</c:v>
                </c:pt>
                <c:pt idx="220">
                  <c:v>0.80873707281459</c:v>
                </c:pt>
                <c:pt idx="221">
                  <c:v>0.81556789164264</c:v>
                </c:pt>
                <c:pt idx="222">
                  <c:v>0.80873707281459</c:v>
                </c:pt>
                <c:pt idx="223">
                  <c:v>0.80190625398654</c:v>
                </c:pt>
                <c:pt idx="224">
                  <c:v>0.80190625398654</c:v>
                </c:pt>
                <c:pt idx="225">
                  <c:v>0.80873707281459</c:v>
                </c:pt>
                <c:pt idx="226">
                  <c:v>0.80873707281459</c:v>
                </c:pt>
                <c:pt idx="227">
                  <c:v>0.80873707281459</c:v>
                </c:pt>
                <c:pt idx="228">
                  <c:v>0.80873707281459</c:v>
                </c:pt>
                <c:pt idx="229">
                  <c:v>0.795075435158489</c:v>
                </c:pt>
                <c:pt idx="230">
                  <c:v>0.788244616330439</c:v>
                </c:pt>
                <c:pt idx="231">
                  <c:v>0.795075435158489</c:v>
                </c:pt>
                <c:pt idx="232">
                  <c:v>0.80190625398654</c:v>
                </c:pt>
                <c:pt idx="233">
                  <c:v>0.80190625398654</c:v>
                </c:pt>
                <c:pt idx="234">
                  <c:v>0.795075435158489</c:v>
                </c:pt>
                <c:pt idx="235">
                  <c:v>0.781413797502389</c:v>
                </c:pt>
                <c:pt idx="236">
                  <c:v>0.781413797502389</c:v>
                </c:pt>
                <c:pt idx="237">
                  <c:v>0.795075435158489</c:v>
                </c:pt>
                <c:pt idx="238">
                  <c:v>0.80190625398654</c:v>
                </c:pt>
                <c:pt idx="239">
                  <c:v>0.795075435158489</c:v>
                </c:pt>
                <c:pt idx="240">
                  <c:v>0.774582978674338</c:v>
                </c:pt>
                <c:pt idx="241">
                  <c:v>0.781413797502389</c:v>
                </c:pt>
                <c:pt idx="242">
                  <c:v>0.795075435158489</c:v>
                </c:pt>
                <c:pt idx="243">
                  <c:v>0.795075435158489</c:v>
                </c:pt>
                <c:pt idx="244">
                  <c:v>0.795075435158489</c:v>
                </c:pt>
                <c:pt idx="245">
                  <c:v>0.80190625398654</c:v>
                </c:pt>
                <c:pt idx="246">
                  <c:v>0.795075435158489</c:v>
                </c:pt>
                <c:pt idx="247">
                  <c:v>0.781413797502389</c:v>
                </c:pt>
                <c:pt idx="248">
                  <c:v>0.774582978674338</c:v>
                </c:pt>
                <c:pt idx="249">
                  <c:v>0.788244616330439</c:v>
                </c:pt>
                <c:pt idx="250">
                  <c:v>0.788244616330439</c:v>
                </c:pt>
                <c:pt idx="251">
                  <c:v>0.788244616330439</c:v>
                </c:pt>
                <c:pt idx="252">
                  <c:v>0.781413797502389</c:v>
                </c:pt>
                <c:pt idx="253">
                  <c:v>0.754090522190187</c:v>
                </c:pt>
                <c:pt idx="254">
                  <c:v>0.767752159846288</c:v>
                </c:pt>
                <c:pt idx="255">
                  <c:v>0.788244616330439</c:v>
                </c:pt>
                <c:pt idx="256">
                  <c:v>0.788244616330439</c:v>
                </c:pt>
                <c:pt idx="257">
                  <c:v>0.781413797502389</c:v>
                </c:pt>
                <c:pt idx="258">
                  <c:v>0.774582978674338</c:v>
                </c:pt>
                <c:pt idx="259">
                  <c:v>0.767752159846288</c:v>
                </c:pt>
                <c:pt idx="260">
                  <c:v>0.774582978674338</c:v>
                </c:pt>
                <c:pt idx="261">
                  <c:v>0.774582978674338</c:v>
                </c:pt>
                <c:pt idx="262">
                  <c:v>0.760921341018237</c:v>
                </c:pt>
                <c:pt idx="263">
                  <c:v>0.767752159846288</c:v>
                </c:pt>
                <c:pt idx="264">
                  <c:v>0.767752159846288</c:v>
                </c:pt>
                <c:pt idx="265">
                  <c:v>0.767752159846288</c:v>
                </c:pt>
                <c:pt idx="266">
                  <c:v>0.767752159846288</c:v>
                </c:pt>
                <c:pt idx="267">
                  <c:v>0.774582978674338</c:v>
                </c:pt>
                <c:pt idx="268">
                  <c:v>0.774582978674338</c:v>
                </c:pt>
                <c:pt idx="269">
                  <c:v>0.767752159846288</c:v>
                </c:pt>
                <c:pt idx="270">
                  <c:v>0.774582978674338</c:v>
                </c:pt>
                <c:pt idx="271">
                  <c:v>0.767752159846288</c:v>
                </c:pt>
                <c:pt idx="272">
                  <c:v>0.767752159846288</c:v>
                </c:pt>
                <c:pt idx="273">
                  <c:v>0.774582978674338</c:v>
                </c:pt>
                <c:pt idx="274">
                  <c:v>0.774582978674338</c:v>
                </c:pt>
                <c:pt idx="275">
                  <c:v>0.767752159846288</c:v>
                </c:pt>
                <c:pt idx="276">
                  <c:v>0.760921341018237</c:v>
                </c:pt>
                <c:pt idx="277">
                  <c:v>0.760921341018237</c:v>
                </c:pt>
                <c:pt idx="278">
                  <c:v>0.760921341018237</c:v>
                </c:pt>
                <c:pt idx="279">
                  <c:v>0.747259703362137</c:v>
                </c:pt>
                <c:pt idx="280">
                  <c:v>0.740428884534086</c:v>
                </c:pt>
                <c:pt idx="281">
                  <c:v>0.747259703362137</c:v>
                </c:pt>
                <c:pt idx="282">
                  <c:v>0.760921341018237</c:v>
                </c:pt>
                <c:pt idx="283">
                  <c:v>0.754090522190187</c:v>
                </c:pt>
                <c:pt idx="284">
                  <c:v>0.754090522190187</c:v>
                </c:pt>
                <c:pt idx="285">
                  <c:v>0.754090522190187</c:v>
                </c:pt>
                <c:pt idx="286">
                  <c:v>0.760921341018237</c:v>
                </c:pt>
                <c:pt idx="287">
                  <c:v>0.754090522190187</c:v>
                </c:pt>
                <c:pt idx="288">
                  <c:v>0.754090522190187</c:v>
                </c:pt>
                <c:pt idx="289">
                  <c:v>0.754090522190187</c:v>
                </c:pt>
                <c:pt idx="290">
                  <c:v>0.754090522190187</c:v>
                </c:pt>
                <c:pt idx="291">
                  <c:v>0.754090522190187</c:v>
                </c:pt>
                <c:pt idx="292">
                  <c:v>0.754090522190187</c:v>
                </c:pt>
                <c:pt idx="293">
                  <c:v>0.747259703362137</c:v>
                </c:pt>
                <c:pt idx="294">
                  <c:v>0.747259703362137</c:v>
                </c:pt>
                <c:pt idx="295">
                  <c:v>0.754090522190187</c:v>
                </c:pt>
                <c:pt idx="296">
                  <c:v>0.754090522190187</c:v>
                </c:pt>
                <c:pt idx="297">
                  <c:v>0.740428884534086</c:v>
                </c:pt>
                <c:pt idx="298">
                  <c:v>0.747259703362137</c:v>
                </c:pt>
                <c:pt idx="299">
                  <c:v>0.747259703362137</c:v>
                </c:pt>
                <c:pt idx="300">
                  <c:v>0.747259703362137</c:v>
                </c:pt>
                <c:pt idx="301">
                  <c:v>0.747259703362137</c:v>
                </c:pt>
                <c:pt idx="302">
                  <c:v>0.747259703362137</c:v>
                </c:pt>
                <c:pt idx="303">
                  <c:v>0.747259703362137</c:v>
                </c:pt>
                <c:pt idx="304">
                  <c:v>0.747259703362137</c:v>
                </c:pt>
                <c:pt idx="305">
                  <c:v>0.747259703362137</c:v>
                </c:pt>
                <c:pt idx="306">
                  <c:v>0.747259703362137</c:v>
                </c:pt>
                <c:pt idx="307">
                  <c:v>0.740428884534086</c:v>
                </c:pt>
                <c:pt idx="308">
                  <c:v>0.726767246877986</c:v>
                </c:pt>
                <c:pt idx="309">
                  <c:v>0.726767246877986</c:v>
                </c:pt>
                <c:pt idx="310">
                  <c:v>0.726767246877986</c:v>
                </c:pt>
                <c:pt idx="311">
                  <c:v>0.726767246877986</c:v>
                </c:pt>
                <c:pt idx="312">
                  <c:v>0.726767246877986</c:v>
                </c:pt>
                <c:pt idx="313">
                  <c:v>0.740428884534086</c:v>
                </c:pt>
                <c:pt idx="314">
                  <c:v>0.733598065706036</c:v>
                </c:pt>
                <c:pt idx="315">
                  <c:v>0.726767246877986</c:v>
                </c:pt>
                <c:pt idx="316">
                  <c:v>0.726767246877986</c:v>
                </c:pt>
                <c:pt idx="317">
                  <c:v>0.733598065706036</c:v>
                </c:pt>
                <c:pt idx="318">
                  <c:v>0.740428884534086</c:v>
                </c:pt>
                <c:pt idx="319">
                  <c:v>0.733598065706036</c:v>
                </c:pt>
                <c:pt idx="320">
                  <c:v>0.719936428049935</c:v>
                </c:pt>
                <c:pt idx="321">
                  <c:v>0.726767246877986</c:v>
                </c:pt>
                <c:pt idx="322">
                  <c:v>0.726767246877986</c:v>
                </c:pt>
                <c:pt idx="323">
                  <c:v>0.719936428049935</c:v>
                </c:pt>
                <c:pt idx="324">
                  <c:v>0.719936428049935</c:v>
                </c:pt>
                <c:pt idx="325">
                  <c:v>0.719936428049935</c:v>
                </c:pt>
                <c:pt idx="326">
                  <c:v>0.719936428049935</c:v>
                </c:pt>
                <c:pt idx="327">
                  <c:v>0.713105609221885</c:v>
                </c:pt>
                <c:pt idx="328">
                  <c:v>0.713105609221885</c:v>
                </c:pt>
                <c:pt idx="329">
                  <c:v>0.726767246877986</c:v>
                </c:pt>
                <c:pt idx="330">
                  <c:v>0.719936428049935</c:v>
                </c:pt>
                <c:pt idx="331">
                  <c:v>0.713105609221885</c:v>
                </c:pt>
                <c:pt idx="332">
                  <c:v>0.719936428049935</c:v>
                </c:pt>
                <c:pt idx="333">
                  <c:v>0.706274790393835</c:v>
                </c:pt>
                <c:pt idx="334">
                  <c:v>0.713105609221885</c:v>
                </c:pt>
                <c:pt idx="335">
                  <c:v>0.713105609221885</c:v>
                </c:pt>
                <c:pt idx="336">
                  <c:v>0.719936428049935</c:v>
                </c:pt>
                <c:pt idx="337">
                  <c:v>0.713105609221885</c:v>
                </c:pt>
                <c:pt idx="338">
                  <c:v>0.699443971565784</c:v>
                </c:pt>
                <c:pt idx="339">
                  <c:v>0.685782333909684</c:v>
                </c:pt>
                <c:pt idx="340">
                  <c:v>0.699443971565784</c:v>
                </c:pt>
                <c:pt idx="341">
                  <c:v>0.713105609221885</c:v>
                </c:pt>
                <c:pt idx="342">
                  <c:v>0.713105609221885</c:v>
                </c:pt>
                <c:pt idx="343">
                  <c:v>0.706274790393835</c:v>
                </c:pt>
                <c:pt idx="344">
                  <c:v>0.699443971565784</c:v>
                </c:pt>
                <c:pt idx="345">
                  <c:v>0.692613152737734</c:v>
                </c:pt>
                <c:pt idx="346">
                  <c:v>0.699443971565784</c:v>
                </c:pt>
                <c:pt idx="347">
                  <c:v>0.699443971565784</c:v>
                </c:pt>
                <c:pt idx="348">
                  <c:v>0.706274790393835</c:v>
                </c:pt>
                <c:pt idx="349">
                  <c:v>0.706274790393835</c:v>
                </c:pt>
                <c:pt idx="350">
                  <c:v>0.692613152737734</c:v>
                </c:pt>
                <c:pt idx="351">
                  <c:v>0.692613152737734</c:v>
                </c:pt>
                <c:pt idx="352">
                  <c:v>0.685782333909684</c:v>
                </c:pt>
                <c:pt idx="353">
                  <c:v>0.678951515081633</c:v>
                </c:pt>
                <c:pt idx="354">
                  <c:v>0.692613152737734</c:v>
                </c:pt>
                <c:pt idx="355">
                  <c:v>0.685782333909684</c:v>
                </c:pt>
                <c:pt idx="356">
                  <c:v>0.678951515081633</c:v>
                </c:pt>
                <c:pt idx="357">
                  <c:v>0.658459058597482</c:v>
                </c:pt>
                <c:pt idx="358">
                  <c:v>0.672120696253583</c:v>
                </c:pt>
                <c:pt idx="359">
                  <c:v>0.685782333909684</c:v>
                </c:pt>
                <c:pt idx="360">
                  <c:v>0.685782333909684</c:v>
                </c:pt>
                <c:pt idx="361">
                  <c:v>0.685782333909684</c:v>
                </c:pt>
                <c:pt idx="362">
                  <c:v>0.678951515081633</c:v>
                </c:pt>
                <c:pt idx="363">
                  <c:v>0.678951515081633</c:v>
                </c:pt>
                <c:pt idx="364">
                  <c:v>0.678951515081633</c:v>
                </c:pt>
                <c:pt idx="365">
                  <c:v>0.678951515081633</c:v>
                </c:pt>
                <c:pt idx="366">
                  <c:v>0.685782333909684</c:v>
                </c:pt>
                <c:pt idx="367">
                  <c:v>0.678951515081633</c:v>
                </c:pt>
                <c:pt idx="368">
                  <c:v>0.672120696253583</c:v>
                </c:pt>
                <c:pt idx="369">
                  <c:v>0.665289877425532</c:v>
                </c:pt>
                <c:pt idx="370">
                  <c:v>0.665289877425532</c:v>
                </c:pt>
                <c:pt idx="371">
                  <c:v>0.672120696253583</c:v>
                </c:pt>
                <c:pt idx="372">
                  <c:v>0.678951515081633</c:v>
                </c:pt>
                <c:pt idx="373">
                  <c:v>0.672120696253583</c:v>
                </c:pt>
                <c:pt idx="374">
                  <c:v>0.665289877425532</c:v>
                </c:pt>
                <c:pt idx="375">
                  <c:v>0.658459058597482</c:v>
                </c:pt>
                <c:pt idx="376">
                  <c:v>0.665289877425532</c:v>
                </c:pt>
                <c:pt idx="377">
                  <c:v>0.672120696253583</c:v>
                </c:pt>
                <c:pt idx="378">
                  <c:v>0.672120696253583</c:v>
                </c:pt>
                <c:pt idx="379">
                  <c:v>0.665289877425532</c:v>
                </c:pt>
                <c:pt idx="380">
                  <c:v>0.665289877425532</c:v>
                </c:pt>
                <c:pt idx="381">
                  <c:v>0.665289877425532</c:v>
                </c:pt>
                <c:pt idx="382">
                  <c:v>0.651628239769432</c:v>
                </c:pt>
                <c:pt idx="383">
                  <c:v>0.644797420941381</c:v>
                </c:pt>
                <c:pt idx="384">
                  <c:v>0.651628239769432</c:v>
                </c:pt>
                <c:pt idx="385">
                  <c:v>0.644797420941381</c:v>
                </c:pt>
                <c:pt idx="386">
                  <c:v>0.644797420941381</c:v>
                </c:pt>
                <c:pt idx="387">
                  <c:v>0.651628239769432</c:v>
                </c:pt>
                <c:pt idx="388">
                  <c:v>0.644797420941381</c:v>
                </c:pt>
                <c:pt idx="389">
                  <c:v>0.651628239769432</c:v>
                </c:pt>
                <c:pt idx="390">
                  <c:v>0.651628239769432</c:v>
                </c:pt>
                <c:pt idx="391">
                  <c:v>0.651628239769432</c:v>
                </c:pt>
                <c:pt idx="392">
                  <c:v>0.644797420941381</c:v>
                </c:pt>
                <c:pt idx="393">
                  <c:v>0.651628239769432</c:v>
                </c:pt>
                <c:pt idx="394">
                  <c:v>0.651628239769432</c:v>
                </c:pt>
                <c:pt idx="395">
                  <c:v>0.644797420941381</c:v>
                </c:pt>
                <c:pt idx="396">
                  <c:v>0.637966602113331</c:v>
                </c:pt>
                <c:pt idx="397">
                  <c:v>0.637966602113331</c:v>
                </c:pt>
                <c:pt idx="398">
                  <c:v>0.637966602113331</c:v>
                </c:pt>
                <c:pt idx="399">
                  <c:v>0.637966602113331</c:v>
                </c:pt>
                <c:pt idx="400">
                  <c:v>0.637966602113331</c:v>
                </c:pt>
                <c:pt idx="401">
                  <c:v>0.637966602113331</c:v>
                </c:pt>
                <c:pt idx="402">
                  <c:v>0.631135783285281</c:v>
                </c:pt>
                <c:pt idx="403">
                  <c:v>0.637966602113331</c:v>
                </c:pt>
                <c:pt idx="404">
                  <c:v>0.631135783285281</c:v>
                </c:pt>
                <c:pt idx="405">
                  <c:v>0.637966602113331</c:v>
                </c:pt>
                <c:pt idx="406">
                  <c:v>0.637966602113331</c:v>
                </c:pt>
                <c:pt idx="407">
                  <c:v>0.631135783285281</c:v>
                </c:pt>
                <c:pt idx="408">
                  <c:v>0.637966602113331</c:v>
                </c:pt>
                <c:pt idx="409">
                  <c:v>0.637966602113331</c:v>
                </c:pt>
                <c:pt idx="410">
                  <c:v>0.637966602113331</c:v>
                </c:pt>
                <c:pt idx="411">
                  <c:v>0.637966602113331</c:v>
                </c:pt>
                <c:pt idx="412">
                  <c:v>0.61747414562918</c:v>
                </c:pt>
                <c:pt idx="413">
                  <c:v>0.61747414562918</c:v>
                </c:pt>
                <c:pt idx="414">
                  <c:v>0.61064332680113</c:v>
                </c:pt>
                <c:pt idx="415">
                  <c:v>0.61747414562918</c:v>
                </c:pt>
                <c:pt idx="416">
                  <c:v>0.61064332680113</c:v>
                </c:pt>
                <c:pt idx="417">
                  <c:v>0.61064332680113</c:v>
                </c:pt>
                <c:pt idx="418">
                  <c:v>0.61064332680113</c:v>
                </c:pt>
                <c:pt idx="419">
                  <c:v>0.61064332680113</c:v>
                </c:pt>
                <c:pt idx="420">
                  <c:v>0.61064332680113</c:v>
                </c:pt>
                <c:pt idx="421">
                  <c:v>0.61064332680113</c:v>
                </c:pt>
                <c:pt idx="422">
                  <c:v>0.61747414562918</c:v>
                </c:pt>
                <c:pt idx="423">
                  <c:v>0.61064332680113</c:v>
                </c:pt>
                <c:pt idx="424">
                  <c:v>0.603812507973079</c:v>
                </c:pt>
                <c:pt idx="425">
                  <c:v>0.603812507973079</c:v>
                </c:pt>
                <c:pt idx="426">
                  <c:v>0.603812507973079</c:v>
                </c:pt>
                <c:pt idx="427">
                  <c:v>0.61064332680113</c:v>
                </c:pt>
                <c:pt idx="428">
                  <c:v>0.603812507973079</c:v>
                </c:pt>
                <c:pt idx="429">
                  <c:v>0.596981689145029</c:v>
                </c:pt>
                <c:pt idx="430">
                  <c:v>0.596981689145029</c:v>
                </c:pt>
                <c:pt idx="431">
                  <c:v>0.596981689145029</c:v>
                </c:pt>
                <c:pt idx="432">
                  <c:v>0.596981689145029</c:v>
                </c:pt>
                <c:pt idx="433">
                  <c:v>0.596981689145029</c:v>
                </c:pt>
                <c:pt idx="434">
                  <c:v>0.596981689145029</c:v>
                </c:pt>
                <c:pt idx="435">
                  <c:v>0.590150870316979</c:v>
                </c:pt>
                <c:pt idx="436">
                  <c:v>0.590150870316979</c:v>
                </c:pt>
                <c:pt idx="437">
                  <c:v>0.596981689145029</c:v>
                </c:pt>
                <c:pt idx="438">
                  <c:v>0.596981689145029</c:v>
                </c:pt>
                <c:pt idx="439">
                  <c:v>0.596981689145029</c:v>
                </c:pt>
                <c:pt idx="440">
                  <c:v>0.596981689145029</c:v>
                </c:pt>
                <c:pt idx="441">
                  <c:v>0.596981689145029</c:v>
                </c:pt>
                <c:pt idx="442">
                  <c:v>0.583320051488928</c:v>
                </c:pt>
                <c:pt idx="443">
                  <c:v>0.569658413832827</c:v>
                </c:pt>
                <c:pt idx="444">
                  <c:v>0.576489232660878</c:v>
                </c:pt>
                <c:pt idx="445">
                  <c:v>0.583320051488928</c:v>
                </c:pt>
                <c:pt idx="446">
                  <c:v>0.583320051488928</c:v>
                </c:pt>
                <c:pt idx="447">
                  <c:v>0.576489232660878</c:v>
                </c:pt>
                <c:pt idx="448">
                  <c:v>0.576489232660878</c:v>
                </c:pt>
                <c:pt idx="449">
                  <c:v>0.576489232660878</c:v>
                </c:pt>
                <c:pt idx="450">
                  <c:v>0.576489232660878</c:v>
                </c:pt>
                <c:pt idx="451">
                  <c:v>0.576489232660878</c:v>
                </c:pt>
                <c:pt idx="452">
                  <c:v>0.583320051488928</c:v>
                </c:pt>
                <c:pt idx="453">
                  <c:v>0.576489232660878</c:v>
                </c:pt>
                <c:pt idx="454">
                  <c:v>0.562827595004777</c:v>
                </c:pt>
                <c:pt idx="455">
                  <c:v>0.562827595004777</c:v>
                </c:pt>
                <c:pt idx="456">
                  <c:v>0.576489232660878</c:v>
                </c:pt>
                <c:pt idx="457">
                  <c:v>0.562827595004777</c:v>
                </c:pt>
                <c:pt idx="458">
                  <c:v>0.555996776176727</c:v>
                </c:pt>
                <c:pt idx="459">
                  <c:v>0.555996776176727</c:v>
                </c:pt>
                <c:pt idx="460">
                  <c:v>0.549165957348676</c:v>
                </c:pt>
                <c:pt idx="461">
                  <c:v>0.555996776176727</c:v>
                </c:pt>
                <c:pt idx="462">
                  <c:v>0.562827595004777</c:v>
                </c:pt>
                <c:pt idx="463">
                  <c:v>0.562827595004777</c:v>
                </c:pt>
                <c:pt idx="464">
                  <c:v>0.555996776176727</c:v>
                </c:pt>
                <c:pt idx="465">
                  <c:v>0.555996776176727</c:v>
                </c:pt>
                <c:pt idx="466">
                  <c:v>0.555996776176727</c:v>
                </c:pt>
                <c:pt idx="467">
                  <c:v>0.555996776176727</c:v>
                </c:pt>
                <c:pt idx="468">
                  <c:v>0.562827595004777</c:v>
                </c:pt>
                <c:pt idx="469">
                  <c:v>0.576489232660878</c:v>
                </c:pt>
                <c:pt idx="470">
                  <c:v>0.569658413832827</c:v>
                </c:pt>
                <c:pt idx="471">
                  <c:v>0.555996776176727</c:v>
                </c:pt>
                <c:pt idx="472">
                  <c:v>0.549165957348676</c:v>
                </c:pt>
                <c:pt idx="473">
                  <c:v>0.549165957348676</c:v>
                </c:pt>
                <c:pt idx="474">
                  <c:v>0.549165957348676</c:v>
                </c:pt>
                <c:pt idx="475">
                  <c:v>0.542335138520626</c:v>
                </c:pt>
                <c:pt idx="476">
                  <c:v>0.542335138520626</c:v>
                </c:pt>
                <c:pt idx="477">
                  <c:v>0.535504319692576</c:v>
                </c:pt>
                <c:pt idx="478">
                  <c:v>0.535504319692576</c:v>
                </c:pt>
                <c:pt idx="479">
                  <c:v>0.542335138520626</c:v>
                </c:pt>
                <c:pt idx="480">
                  <c:v>0.542335138520626</c:v>
                </c:pt>
                <c:pt idx="481">
                  <c:v>0.542335138520626</c:v>
                </c:pt>
                <c:pt idx="482">
                  <c:v>0.549165957348676</c:v>
                </c:pt>
                <c:pt idx="483">
                  <c:v>0.542335138520626</c:v>
                </c:pt>
                <c:pt idx="484">
                  <c:v>0.535504319692576</c:v>
                </c:pt>
                <c:pt idx="485">
                  <c:v>0.542335138520626</c:v>
                </c:pt>
                <c:pt idx="486">
                  <c:v>0.549165957348676</c:v>
                </c:pt>
                <c:pt idx="487">
                  <c:v>0.528673500864525</c:v>
                </c:pt>
                <c:pt idx="488">
                  <c:v>0.521842682036475</c:v>
                </c:pt>
                <c:pt idx="489">
                  <c:v>0.515011863208425</c:v>
                </c:pt>
                <c:pt idx="490">
                  <c:v>0.515011863208425</c:v>
                </c:pt>
                <c:pt idx="491">
                  <c:v>0.515011863208425</c:v>
                </c:pt>
                <c:pt idx="492">
                  <c:v>0.521842682036475</c:v>
                </c:pt>
                <c:pt idx="493">
                  <c:v>0.515011863208425</c:v>
                </c:pt>
                <c:pt idx="494">
                  <c:v>0.515011863208425</c:v>
                </c:pt>
                <c:pt idx="495">
                  <c:v>0.515011863208425</c:v>
                </c:pt>
                <c:pt idx="496">
                  <c:v>0.515011863208425</c:v>
                </c:pt>
                <c:pt idx="497">
                  <c:v>0.515011863208425</c:v>
                </c:pt>
                <c:pt idx="498">
                  <c:v>0.515011863208425</c:v>
                </c:pt>
                <c:pt idx="499">
                  <c:v>0.521842682036475</c:v>
                </c:pt>
                <c:pt idx="500">
                  <c:v>0.528673500864525</c:v>
                </c:pt>
                <c:pt idx="501">
                  <c:v>0.515011863208425</c:v>
                </c:pt>
                <c:pt idx="502">
                  <c:v>0.501350225552324</c:v>
                </c:pt>
                <c:pt idx="503">
                  <c:v>0.508181044380374</c:v>
                </c:pt>
                <c:pt idx="504">
                  <c:v>0.508181044380374</c:v>
                </c:pt>
                <c:pt idx="505">
                  <c:v>0.508181044380374</c:v>
                </c:pt>
                <c:pt idx="506">
                  <c:v>0.508181044380374</c:v>
                </c:pt>
                <c:pt idx="507">
                  <c:v>0.494519406724273</c:v>
                </c:pt>
                <c:pt idx="508">
                  <c:v>0.501350225552324</c:v>
                </c:pt>
                <c:pt idx="509">
                  <c:v>0.521842682036475</c:v>
                </c:pt>
                <c:pt idx="510">
                  <c:v>0.515011863208425</c:v>
                </c:pt>
                <c:pt idx="511">
                  <c:v>0.501350225552324</c:v>
                </c:pt>
                <c:pt idx="512">
                  <c:v>0.501350225552324</c:v>
                </c:pt>
                <c:pt idx="513">
                  <c:v>0.501350225552324</c:v>
                </c:pt>
                <c:pt idx="514">
                  <c:v>0.501350225552324</c:v>
                </c:pt>
                <c:pt idx="515">
                  <c:v>0.501350225552324</c:v>
                </c:pt>
                <c:pt idx="516">
                  <c:v>0.515011863208425</c:v>
                </c:pt>
                <c:pt idx="517">
                  <c:v>0.487688587896223</c:v>
                </c:pt>
                <c:pt idx="518">
                  <c:v>0.467196131412072</c:v>
                </c:pt>
                <c:pt idx="519">
                  <c:v>0.467196131412072</c:v>
                </c:pt>
                <c:pt idx="520">
                  <c:v>0.474026950240122</c:v>
                </c:pt>
                <c:pt idx="521">
                  <c:v>0.480857769068173</c:v>
                </c:pt>
                <c:pt idx="522">
                  <c:v>0.480857769068173</c:v>
                </c:pt>
                <c:pt idx="523">
                  <c:v>0.474026950240122</c:v>
                </c:pt>
                <c:pt idx="524">
                  <c:v>0.474026950240122</c:v>
                </c:pt>
                <c:pt idx="525">
                  <c:v>0.474026950240122</c:v>
                </c:pt>
                <c:pt idx="526">
                  <c:v>0.487688587896223</c:v>
                </c:pt>
                <c:pt idx="527">
                  <c:v>0.494519406724273</c:v>
                </c:pt>
                <c:pt idx="528">
                  <c:v>0.487688587896223</c:v>
                </c:pt>
                <c:pt idx="529">
                  <c:v>0.474026950240122</c:v>
                </c:pt>
                <c:pt idx="530">
                  <c:v>0.474026950240122</c:v>
                </c:pt>
                <c:pt idx="531">
                  <c:v>0.467196131412072</c:v>
                </c:pt>
                <c:pt idx="532">
                  <c:v>0.474026950240122</c:v>
                </c:pt>
                <c:pt idx="533">
                  <c:v>0.480857769068173</c:v>
                </c:pt>
                <c:pt idx="534">
                  <c:v>0.480857769068173</c:v>
                </c:pt>
                <c:pt idx="535">
                  <c:v>0.467196131412072</c:v>
                </c:pt>
                <c:pt idx="536">
                  <c:v>0.460365312584022</c:v>
                </c:pt>
                <c:pt idx="537">
                  <c:v>0.467196131412072</c:v>
                </c:pt>
                <c:pt idx="538">
                  <c:v>0.460365312584022</c:v>
                </c:pt>
                <c:pt idx="539">
                  <c:v>0.467196131412072</c:v>
                </c:pt>
                <c:pt idx="540">
                  <c:v>0.474026950240122</c:v>
                </c:pt>
                <c:pt idx="541">
                  <c:v>0.467196131412072</c:v>
                </c:pt>
                <c:pt idx="542">
                  <c:v>0.460365312584022</c:v>
                </c:pt>
                <c:pt idx="543">
                  <c:v>0.460365312584022</c:v>
                </c:pt>
                <c:pt idx="544">
                  <c:v>0.460365312584022</c:v>
                </c:pt>
                <c:pt idx="545">
                  <c:v>0.474026950240122</c:v>
                </c:pt>
                <c:pt idx="546">
                  <c:v>0.467196131412072</c:v>
                </c:pt>
                <c:pt idx="547">
                  <c:v>0.467196131412072</c:v>
                </c:pt>
                <c:pt idx="548">
                  <c:v>0.446703674927921</c:v>
                </c:pt>
                <c:pt idx="549">
                  <c:v>0.439872856099871</c:v>
                </c:pt>
                <c:pt idx="550">
                  <c:v>0.446703674927921</c:v>
                </c:pt>
                <c:pt idx="551">
                  <c:v>0.453534493755971</c:v>
                </c:pt>
                <c:pt idx="552">
                  <c:v>0.453534493755971</c:v>
                </c:pt>
                <c:pt idx="553">
                  <c:v>0.43304203727182</c:v>
                </c:pt>
                <c:pt idx="554">
                  <c:v>0.439872856099871</c:v>
                </c:pt>
                <c:pt idx="555">
                  <c:v>0.439872856099871</c:v>
                </c:pt>
                <c:pt idx="556">
                  <c:v>0.439872856099871</c:v>
                </c:pt>
                <c:pt idx="557">
                  <c:v>0.439872856099871</c:v>
                </c:pt>
                <c:pt idx="558">
                  <c:v>0.453534493755971</c:v>
                </c:pt>
                <c:pt idx="559">
                  <c:v>0.439872856099871</c:v>
                </c:pt>
                <c:pt idx="560">
                  <c:v>0.43304203727182</c:v>
                </c:pt>
                <c:pt idx="561">
                  <c:v>0.43304203727182</c:v>
                </c:pt>
                <c:pt idx="562">
                  <c:v>0.41938039961572</c:v>
                </c:pt>
                <c:pt idx="563">
                  <c:v>0.42621121844377</c:v>
                </c:pt>
                <c:pt idx="564">
                  <c:v>0.446703674927921</c:v>
                </c:pt>
                <c:pt idx="565">
                  <c:v>0.446703674927921</c:v>
                </c:pt>
                <c:pt idx="566">
                  <c:v>0.43304203727182</c:v>
                </c:pt>
                <c:pt idx="567">
                  <c:v>0.42621121844377</c:v>
                </c:pt>
                <c:pt idx="568">
                  <c:v>0.42621121844377</c:v>
                </c:pt>
                <c:pt idx="569">
                  <c:v>0.42621121844377</c:v>
                </c:pt>
                <c:pt idx="570">
                  <c:v>0.41938039961572</c:v>
                </c:pt>
                <c:pt idx="571">
                  <c:v>0.41938039961572</c:v>
                </c:pt>
                <c:pt idx="572">
                  <c:v>0.41938039961572</c:v>
                </c:pt>
                <c:pt idx="573">
                  <c:v>0.42621121844377</c:v>
                </c:pt>
                <c:pt idx="574">
                  <c:v>0.41938039961572</c:v>
                </c:pt>
                <c:pt idx="575">
                  <c:v>0.41938039961572</c:v>
                </c:pt>
                <c:pt idx="576">
                  <c:v>0.42621121844377</c:v>
                </c:pt>
                <c:pt idx="577">
                  <c:v>0.41938039961572</c:v>
                </c:pt>
                <c:pt idx="578">
                  <c:v>0.412549580787669</c:v>
                </c:pt>
                <c:pt idx="579">
                  <c:v>0.405718761959619</c:v>
                </c:pt>
                <c:pt idx="580">
                  <c:v>0.405718761959619</c:v>
                </c:pt>
                <c:pt idx="581">
                  <c:v>0.405718761959619</c:v>
                </c:pt>
                <c:pt idx="582">
                  <c:v>0.41938039961572</c:v>
                </c:pt>
                <c:pt idx="583">
                  <c:v>0.41938039961572</c:v>
                </c:pt>
                <c:pt idx="584">
                  <c:v>0.405718761959619</c:v>
                </c:pt>
                <c:pt idx="585">
                  <c:v>0.412549580787669</c:v>
                </c:pt>
                <c:pt idx="586">
                  <c:v>0.412549580787669</c:v>
                </c:pt>
                <c:pt idx="587">
                  <c:v>0.405718761959619</c:v>
                </c:pt>
                <c:pt idx="588">
                  <c:v>0.398887943131569</c:v>
                </c:pt>
                <c:pt idx="589">
                  <c:v>0.405718761959619</c:v>
                </c:pt>
                <c:pt idx="590">
                  <c:v>0.412549580787669</c:v>
                </c:pt>
                <c:pt idx="591">
                  <c:v>0.460365312584022</c:v>
                </c:pt>
                <c:pt idx="592">
                  <c:v>0.412549580787669</c:v>
                </c:pt>
                <c:pt idx="593">
                  <c:v>0.398887943131569</c:v>
                </c:pt>
                <c:pt idx="594">
                  <c:v>0.392057124303518</c:v>
                </c:pt>
                <c:pt idx="595">
                  <c:v>0.392057124303518</c:v>
                </c:pt>
                <c:pt idx="596">
                  <c:v>0.392057124303518</c:v>
                </c:pt>
                <c:pt idx="597">
                  <c:v>0.412549580787669</c:v>
                </c:pt>
                <c:pt idx="598">
                  <c:v>0.398887943131569</c:v>
                </c:pt>
                <c:pt idx="599">
                  <c:v>0.392057124303518</c:v>
                </c:pt>
                <c:pt idx="600">
                  <c:v>0.392057124303518</c:v>
                </c:pt>
                <c:pt idx="601">
                  <c:v>0.385226305475468</c:v>
                </c:pt>
                <c:pt idx="602">
                  <c:v>0.385226305475468</c:v>
                </c:pt>
                <c:pt idx="603">
                  <c:v>0.392057124303518</c:v>
                </c:pt>
                <c:pt idx="604">
                  <c:v>0.392057124303518</c:v>
                </c:pt>
                <c:pt idx="605">
                  <c:v>0.392057124303518</c:v>
                </c:pt>
                <c:pt idx="606">
                  <c:v>0.385226305475468</c:v>
                </c:pt>
                <c:pt idx="607">
                  <c:v>0.385226305475468</c:v>
                </c:pt>
                <c:pt idx="608">
                  <c:v>0.398887943131569</c:v>
                </c:pt>
                <c:pt idx="609">
                  <c:v>0.398887943131569</c:v>
                </c:pt>
                <c:pt idx="610">
                  <c:v>0.392057124303518</c:v>
                </c:pt>
                <c:pt idx="611">
                  <c:v>0.385226305475468</c:v>
                </c:pt>
                <c:pt idx="612">
                  <c:v>0.385226305475468</c:v>
                </c:pt>
                <c:pt idx="613">
                  <c:v>0.385226305475468</c:v>
                </c:pt>
                <c:pt idx="614">
                  <c:v>0.405718761959619</c:v>
                </c:pt>
                <c:pt idx="615">
                  <c:v>0.412549580787669</c:v>
                </c:pt>
                <c:pt idx="616">
                  <c:v>0.392057124303518</c:v>
                </c:pt>
                <c:pt idx="617">
                  <c:v>0.392057124303518</c:v>
                </c:pt>
                <c:pt idx="618">
                  <c:v>0.385226305475468</c:v>
                </c:pt>
                <c:pt idx="619">
                  <c:v>0.392057124303518</c:v>
                </c:pt>
                <c:pt idx="620">
                  <c:v>0.378395486647417</c:v>
                </c:pt>
                <c:pt idx="621">
                  <c:v>0.371564667819367</c:v>
                </c:pt>
                <c:pt idx="622">
                  <c:v>0.378395486647417</c:v>
                </c:pt>
                <c:pt idx="623">
                  <c:v>0.392057124303518</c:v>
                </c:pt>
                <c:pt idx="624">
                  <c:v>0.392057124303518</c:v>
                </c:pt>
                <c:pt idx="625">
                  <c:v>0.392057124303518</c:v>
                </c:pt>
                <c:pt idx="626">
                  <c:v>0.385226305475468</c:v>
                </c:pt>
                <c:pt idx="627">
                  <c:v>0.385226305475468</c:v>
                </c:pt>
                <c:pt idx="628">
                  <c:v>0.392057124303518</c:v>
                </c:pt>
                <c:pt idx="629">
                  <c:v>0.398887943131569</c:v>
                </c:pt>
                <c:pt idx="630">
                  <c:v>0.405718761959619</c:v>
                </c:pt>
                <c:pt idx="631">
                  <c:v>0.385226305475468</c:v>
                </c:pt>
                <c:pt idx="632">
                  <c:v>0.378395486647417</c:v>
                </c:pt>
                <c:pt idx="633">
                  <c:v>0.385226305475468</c:v>
                </c:pt>
                <c:pt idx="634">
                  <c:v>0.385226305475468</c:v>
                </c:pt>
                <c:pt idx="635">
                  <c:v>0.385226305475468</c:v>
                </c:pt>
                <c:pt idx="636">
                  <c:v>0.378395486647417</c:v>
                </c:pt>
                <c:pt idx="637">
                  <c:v>0.378395486647417</c:v>
                </c:pt>
                <c:pt idx="638">
                  <c:v>0.378395486647417</c:v>
                </c:pt>
                <c:pt idx="639">
                  <c:v>0.385226305475468</c:v>
                </c:pt>
                <c:pt idx="640">
                  <c:v>0.385226305475468</c:v>
                </c:pt>
                <c:pt idx="641">
                  <c:v>0.385226305475468</c:v>
                </c:pt>
                <c:pt idx="642">
                  <c:v>0.378395486647417</c:v>
                </c:pt>
                <c:pt idx="643">
                  <c:v>0.371564667819367</c:v>
                </c:pt>
                <c:pt idx="644">
                  <c:v>0.385226305475468</c:v>
                </c:pt>
                <c:pt idx="645">
                  <c:v>0.392057124303518</c:v>
                </c:pt>
                <c:pt idx="646">
                  <c:v>0.385226305475468</c:v>
                </c:pt>
                <c:pt idx="647">
                  <c:v>0.385226305475468</c:v>
                </c:pt>
                <c:pt idx="648">
                  <c:v>0.378395486647417</c:v>
                </c:pt>
                <c:pt idx="649">
                  <c:v>0.378395486647417</c:v>
                </c:pt>
                <c:pt idx="650">
                  <c:v>0.378395486647417</c:v>
                </c:pt>
                <c:pt idx="651">
                  <c:v>0.378395486647417</c:v>
                </c:pt>
                <c:pt idx="652">
                  <c:v>0.378395486647417</c:v>
                </c:pt>
                <c:pt idx="653">
                  <c:v>0.371564667819367</c:v>
                </c:pt>
                <c:pt idx="654">
                  <c:v>0.378395486647417</c:v>
                </c:pt>
                <c:pt idx="655">
                  <c:v>0.378395486647417</c:v>
                </c:pt>
                <c:pt idx="656">
                  <c:v>0.378395486647417</c:v>
                </c:pt>
                <c:pt idx="657">
                  <c:v>0.378395486647417</c:v>
                </c:pt>
                <c:pt idx="658">
                  <c:v>0.392057124303518</c:v>
                </c:pt>
                <c:pt idx="659">
                  <c:v>0.392057124303518</c:v>
                </c:pt>
                <c:pt idx="660">
                  <c:v>0.378395486647417</c:v>
                </c:pt>
                <c:pt idx="661">
                  <c:v>0.385226305475468</c:v>
                </c:pt>
                <c:pt idx="662">
                  <c:v>0.385226305475468</c:v>
                </c:pt>
                <c:pt idx="663">
                  <c:v>0.378395486647417</c:v>
                </c:pt>
                <c:pt idx="664">
                  <c:v>0.371564667819367</c:v>
                </c:pt>
                <c:pt idx="665">
                  <c:v>0.371564667819367</c:v>
                </c:pt>
                <c:pt idx="666">
                  <c:v>0.378395486647417</c:v>
                </c:pt>
                <c:pt idx="667">
                  <c:v>0.378395486647417</c:v>
                </c:pt>
                <c:pt idx="668">
                  <c:v>0.378395486647417</c:v>
                </c:pt>
                <c:pt idx="669">
                  <c:v>0.378395486647417</c:v>
                </c:pt>
                <c:pt idx="670">
                  <c:v>0.371564667819367</c:v>
                </c:pt>
                <c:pt idx="671">
                  <c:v>0.371564667819367</c:v>
                </c:pt>
                <c:pt idx="672">
                  <c:v>0.378395486647417</c:v>
                </c:pt>
                <c:pt idx="673">
                  <c:v>0.378395486647417</c:v>
                </c:pt>
                <c:pt idx="674">
                  <c:v>0.378395486647417</c:v>
                </c:pt>
                <c:pt idx="675">
                  <c:v>0.378395486647417</c:v>
                </c:pt>
                <c:pt idx="676">
                  <c:v>0.378395486647417</c:v>
                </c:pt>
                <c:pt idx="677">
                  <c:v>0.371564667819367</c:v>
                </c:pt>
                <c:pt idx="678">
                  <c:v>0.378395486647417</c:v>
                </c:pt>
                <c:pt idx="679">
                  <c:v>0.378395486647417</c:v>
                </c:pt>
                <c:pt idx="680">
                  <c:v>0.371564667819367</c:v>
                </c:pt>
                <c:pt idx="681">
                  <c:v>0.371564667819367</c:v>
                </c:pt>
                <c:pt idx="682">
                  <c:v>0.378395486647417</c:v>
                </c:pt>
                <c:pt idx="683">
                  <c:v>0.378395486647417</c:v>
                </c:pt>
                <c:pt idx="684">
                  <c:v>0.378395486647417</c:v>
                </c:pt>
                <c:pt idx="685">
                  <c:v>0.392057124303518</c:v>
                </c:pt>
                <c:pt idx="686">
                  <c:v>0.378395486647417</c:v>
                </c:pt>
                <c:pt idx="687">
                  <c:v>0.364733848991317</c:v>
                </c:pt>
                <c:pt idx="688">
                  <c:v>0.385226305475468</c:v>
                </c:pt>
                <c:pt idx="689">
                  <c:v>0.392057124303518</c:v>
                </c:pt>
                <c:pt idx="690">
                  <c:v>0.378395486647417</c:v>
                </c:pt>
                <c:pt idx="691">
                  <c:v>0.385226305475468</c:v>
                </c:pt>
                <c:pt idx="692">
                  <c:v>0.371564667819367</c:v>
                </c:pt>
                <c:pt idx="693">
                  <c:v>0.378395486647417</c:v>
                </c:pt>
                <c:pt idx="694">
                  <c:v>0.378395486647417</c:v>
                </c:pt>
                <c:pt idx="695">
                  <c:v>0.378395486647417</c:v>
                </c:pt>
                <c:pt idx="696">
                  <c:v>0.371564667819367</c:v>
                </c:pt>
                <c:pt idx="697">
                  <c:v>0.371564667819367</c:v>
                </c:pt>
                <c:pt idx="698">
                  <c:v>0.371564667819367</c:v>
                </c:pt>
                <c:pt idx="699">
                  <c:v>0.371564667819367</c:v>
                </c:pt>
                <c:pt idx="700">
                  <c:v>0.378395486647417</c:v>
                </c:pt>
                <c:pt idx="701">
                  <c:v>0.371564667819367</c:v>
                </c:pt>
                <c:pt idx="702">
                  <c:v>0.385226305475468</c:v>
                </c:pt>
                <c:pt idx="703">
                  <c:v>0.392057124303518</c:v>
                </c:pt>
                <c:pt idx="704">
                  <c:v>0.378395486647417</c:v>
                </c:pt>
                <c:pt idx="705">
                  <c:v>0.378395486647417</c:v>
                </c:pt>
                <c:pt idx="706">
                  <c:v>0.371564667819367</c:v>
                </c:pt>
                <c:pt idx="707">
                  <c:v>0.371564667819367</c:v>
                </c:pt>
                <c:pt idx="708">
                  <c:v>0.364733848991317</c:v>
                </c:pt>
                <c:pt idx="709">
                  <c:v>0.364733848991317</c:v>
                </c:pt>
                <c:pt idx="710">
                  <c:v>0.364733848991317</c:v>
                </c:pt>
                <c:pt idx="711">
                  <c:v>0.364733848991317</c:v>
                </c:pt>
                <c:pt idx="712">
                  <c:v>0.378395486647417</c:v>
                </c:pt>
                <c:pt idx="713">
                  <c:v>0.371564667819367</c:v>
                </c:pt>
                <c:pt idx="714">
                  <c:v>0.364733848991317</c:v>
                </c:pt>
                <c:pt idx="715">
                  <c:v>0.371564667819367</c:v>
                </c:pt>
                <c:pt idx="716">
                  <c:v>0.371564667819367</c:v>
                </c:pt>
                <c:pt idx="717">
                  <c:v>0.364733848991317</c:v>
                </c:pt>
                <c:pt idx="718">
                  <c:v>0.364733848991317</c:v>
                </c:pt>
                <c:pt idx="719">
                  <c:v>0.371564667819367</c:v>
                </c:pt>
                <c:pt idx="720">
                  <c:v>0.371564667819367</c:v>
                </c:pt>
                <c:pt idx="721">
                  <c:v>0.371564667819367</c:v>
                </c:pt>
                <c:pt idx="722">
                  <c:v>0.378395486647417</c:v>
                </c:pt>
                <c:pt idx="723">
                  <c:v>0.371564667819367</c:v>
                </c:pt>
                <c:pt idx="724">
                  <c:v>0.364733848991317</c:v>
                </c:pt>
                <c:pt idx="725">
                  <c:v>0.371564667819367</c:v>
                </c:pt>
                <c:pt idx="726">
                  <c:v>0.364733848991317</c:v>
                </c:pt>
                <c:pt idx="727">
                  <c:v>0.371564667819367</c:v>
                </c:pt>
                <c:pt idx="728">
                  <c:v>0.371564667819367</c:v>
                </c:pt>
                <c:pt idx="729">
                  <c:v>0.371564667819367</c:v>
                </c:pt>
                <c:pt idx="730">
                  <c:v>0.357903030163266</c:v>
                </c:pt>
                <c:pt idx="731">
                  <c:v>0.364733848991317</c:v>
                </c:pt>
                <c:pt idx="732">
                  <c:v>0.364733848991317</c:v>
                </c:pt>
                <c:pt idx="733">
                  <c:v>0.364733848991317</c:v>
                </c:pt>
                <c:pt idx="734">
                  <c:v>0.371564667819367</c:v>
                </c:pt>
                <c:pt idx="735">
                  <c:v>0.371564667819367</c:v>
                </c:pt>
                <c:pt idx="736">
                  <c:v>0.357903030163266</c:v>
                </c:pt>
                <c:pt idx="737">
                  <c:v>0.357903030163266</c:v>
                </c:pt>
                <c:pt idx="738">
                  <c:v>0.364733848991317</c:v>
                </c:pt>
                <c:pt idx="739">
                  <c:v>0.364733848991317</c:v>
                </c:pt>
                <c:pt idx="740">
                  <c:v>0.364733848991317</c:v>
                </c:pt>
                <c:pt idx="741">
                  <c:v>0.357903030163266</c:v>
                </c:pt>
                <c:pt idx="742">
                  <c:v>0.357903030163266</c:v>
                </c:pt>
                <c:pt idx="743">
                  <c:v>0.357903030163266</c:v>
                </c:pt>
                <c:pt idx="744">
                  <c:v>0.357903030163266</c:v>
                </c:pt>
                <c:pt idx="745">
                  <c:v>0.357903030163266</c:v>
                </c:pt>
                <c:pt idx="746">
                  <c:v>0.351072211335216</c:v>
                </c:pt>
                <c:pt idx="747">
                  <c:v>0.357903030163266</c:v>
                </c:pt>
                <c:pt idx="748">
                  <c:v>0.357903030163266</c:v>
                </c:pt>
                <c:pt idx="749">
                  <c:v>0.364733848991317</c:v>
                </c:pt>
                <c:pt idx="750">
                  <c:v>0.357903030163266</c:v>
                </c:pt>
                <c:pt idx="751">
                  <c:v>0.364733848991317</c:v>
                </c:pt>
                <c:pt idx="752">
                  <c:v>0.371564667819367</c:v>
                </c:pt>
                <c:pt idx="753">
                  <c:v>0.371564667819367</c:v>
                </c:pt>
                <c:pt idx="754">
                  <c:v>0.371564667819367</c:v>
                </c:pt>
                <c:pt idx="755">
                  <c:v>0.364733848991317</c:v>
                </c:pt>
                <c:pt idx="756">
                  <c:v>0.364733848991317</c:v>
                </c:pt>
                <c:pt idx="757">
                  <c:v>0.378395486647417</c:v>
                </c:pt>
                <c:pt idx="758">
                  <c:v>0.371564667819367</c:v>
                </c:pt>
                <c:pt idx="759">
                  <c:v>0.364733848991317</c:v>
                </c:pt>
                <c:pt idx="760">
                  <c:v>0.364733848991317</c:v>
                </c:pt>
                <c:pt idx="761">
                  <c:v>0.364733848991317</c:v>
                </c:pt>
                <c:pt idx="762">
                  <c:v>0.371564667819367</c:v>
                </c:pt>
                <c:pt idx="763">
                  <c:v>0.371564667819367</c:v>
                </c:pt>
                <c:pt idx="764">
                  <c:v>0.371564667819367</c:v>
                </c:pt>
                <c:pt idx="765">
                  <c:v>0.371564667819367</c:v>
                </c:pt>
                <c:pt idx="766">
                  <c:v>0.364733848991317</c:v>
                </c:pt>
                <c:pt idx="767">
                  <c:v>0.357903030163266</c:v>
                </c:pt>
                <c:pt idx="768">
                  <c:v>0.364733848991317</c:v>
                </c:pt>
                <c:pt idx="769">
                  <c:v>0.364733848991317</c:v>
                </c:pt>
                <c:pt idx="770">
                  <c:v>0.364733848991317</c:v>
                </c:pt>
                <c:pt idx="771">
                  <c:v>0.371564667819367</c:v>
                </c:pt>
                <c:pt idx="772">
                  <c:v>0.364733848991317</c:v>
                </c:pt>
                <c:pt idx="773">
                  <c:v>0.364733848991317</c:v>
                </c:pt>
                <c:pt idx="774">
                  <c:v>0.364733848991317</c:v>
                </c:pt>
                <c:pt idx="775">
                  <c:v>0.364733848991317</c:v>
                </c:pt>
                <c:pt idx="776">
                  <c:v>0.371564667819367</c:v>
                </c:pt>
                <c:pt idx="777">
                  <c:v>0.364733848991317</c:v>
                </c:pt>
                <c:pt idx="778">
                  <c:v>0.371564667819367</c:v>
                </c:pt>
                <c:pt idx="779">
                  <c:v>0.364733848991317</c:v>
                </c:pt>
                <c:pt idx="780">
                  <c:v>0.364733848991317</c:v>
                </c:pt>
                <c:pt idx="781">
                  <c:v>0.371564667819367</c:v>
                </c:pt>
                <c:pt idx="782">
                  <c:v>0.371564667819367</c:v>
                </c:pt>
                <c:pt idx="783">
                  <c:v>0.371564667819367</c:v>
                </c:pt>
                <c:pt idx="784">
                  <c:v>0.364733848991317</c:v>
                </c:pt>
                <c:pt idx="785">
                  <c:v>0.371564667819367</c:v>
                </c:pt>
                <c:pt idx="786">
                  <c:v>0.371564667819367</c:v>
                </c:pt>
                <c:pt idx="787">
                  <c:v>0.371564667819367</c:v>
                </c:pt>
                <c:pt idx="788">
                  <c:v>0.371564667819367</c:v>
                </c:pt>
                <c:pt idx="789">
                  <c:v>0.364733848991317</c:v>
                </c:pt>
                <c:pt idx="790">
                  <c:v>0.371564667819367</c:v>
                </c:pt>
                <c:pt idx="791">
                  <c:v>0.364733848991317</c:v>
                </c:pt>
                <c:pt idx="792">
                  <c:v>0.371564667819367</c:v>
                </c:pt>
                <c:pt idx="793">
                  <c:v>0.378395486647417</c:v>
                </c:pt>
                <c:pt idx="794">
                  <c:v>0.371564667819367</c:v>
                </c:pt>
                <c:pt idx="795">
                  <c:v>0.371564667819367</c:v>
                </c:pt>
                <c:pt idx="796">
                  <c:v>0.371564667819367</c:v>
                </c:pt>
                <c:pt idx="797">
                  <c:v>0.378395486647417</c:v>
                </c:pt>
                <c:pt idx="798">
                  <c:v>0.378395486647417</c:v>
                </c:pt>
                <c:pt idx="799">
                  <c:v>0.378395486647417</c:v>
                </c:pt>
                <c:pt idx="800">
                  <c:v>0.371564667819367</c:v>
                </c:pt>
                <c:pt idx="801">
                  <c:v>0.371564667819367</c:v>
                </c:pt>
                <c:pt idx="802">
                  <c:v>0.371564667819367</c:v>
                </c:pt>
                <c:pt idx="803">
                  <c:v>0.371564667819367</c:v>
                </c:pt>
                <c:pt idx="804">
                  <c:v>0.378395486647417</c:v>
                </c:pt>
                <c:pt idx="805">
                  <c:v>0.371564667819367</c:v>
                </c:pt>
                <c:pt idx="806">
                  <c:v>0.371564667819367</c:v>
                </c:pt>
                <c:pt idx="807">
                  <c:v>0.371564667819367</c:v>
                </c:pt>
                <c:pt idx="808">
                  <c:v>0.371564667819367</c:v>
                </c:pt>
                <c:pt idx="809">
                  <c:v>0.378395486647417</c:v>
                </c:pt>
                <c:pt idx="810">
                  <c:v>0.378395486647417</c:v>
                </c:pt>
                <c:pt idx="811">
                  <c:v>0.378395486647417</c:v>
                </c:pt>
                <c:pt idx="812">
                  <c:v>0.378395486647417</c:v>
                </c:pt>
                <c:pt idx="813">
                  <c:v>0.378395486647417</c:v>
                </c:pt>
                <c:pt idx="814">
                  <c:v>0.371564667819367</c:v>
                </c:pt>
                <c:pt idx="815">
                  <c:v>0.371564667819367</c:v>
                </c:pt>
                <c:pt idx="816">
                  <c:v>0.371564667819367</c:v>
                </c:pt>
                <c:pt idx="817">
                  <c:v>0.378395486647417</c:v>
                </c:pt>
                <c:pt idx="818">
                  <c:v>0.371564667819367</c:v>
                </c:pt>
                <c:pt idx="819">
                  <c:v>0.371564667819367</c:v>
                </c:pt>
                <c:pt idx="820">
                  <c:v>0.378395486647417</c:v>
                </c:pt>
                <c:pt idx="821">
                  <c:v>0.371564667819367</c:v>
                </c:pt>
                <c:pt idx="822">
                  <c:v>0.378395486647417</c:v>
                </c:pt>
                <c:pt idx="823">
                  <c:v>0.378395486647417</c:v>
                </c:pt>
                <c:pt idx="824">
                  <c:v>0.378395486647417</c:v>
                </c:pt>
                <c:pt idx="825">
                  <c:v>0.371564667819367</c:v>
                </c:pt>
                <c:pt idx="826">
                  <c:v>0.378395486647417</c:v>
                </c:pt>
                <c:pt idx="827">
                  <c:v>0.385226305475468</c:v>
                </c:pt>
                <c:pt idx="828">
                  <c:v>0.392057124303518</c:v>
                </c:pt>
                <c:pt idx="829">
                  <c:v>0.385226305475468</c:v>
                </c:pt>
                <c:pt idx="830">
                  <c:v>0.392057124303518</c:v>
                </c:pt>
                <c:pt idx="831">
                  <c:v>0.385226305475468</c:v>
                </c:pt>
                <c:pt idx="832">
                  <c:v>0.385226305475468</c:v>
                </c:pt>
                <c:pt idx="833">
                  <c:v>0.378395486647417</c:v>
                </c:pt>
                <c:pt idx="834">
                  <c:v>0.385226305475468</c:v>
                </c:pt>
                <c:pt idx="835">
                  <c:v>0.385226305475468</c:v>
                </c:pt>
                <c:pt idx="836">
                  <c:v>0.385226305475468</c:v>
                </c:pt>
                <c:pt idx="837">
                  <c:v>0.385226305475468</c:v>
                </c:pt>
                <c:pt idx="838">
                  <c:v>0.385226305475468</c:v>
                </c:pt>
                <c:pt idx="839">
                  <c:v>0.385226305475468</c:v>
                </c:pt>
                <c:pt idx="840">
                  <c:v>0.378395486647417</c:v>
                </c:pt>
                <c:pt idx="841">
                  <c:v>0.385226305475468</c:v>
                </c:pt>
                <c:pt idx="842">
                  <c:v>0.378395486647417</c:v>
                </c:pt>
                <c:pt idx="843">
                  <c:v>0.378395486647417</c:v>
                </c:pt>
                <c:pt idx="844">
                  <c:v>0.371564667819367</c:v>
                </c:pt>
                <c:pt idx="845">
                  <c:v>0.378395486647417</c:v>
                </c:pt>
                <c:pt idx="846">
                  <c:v>0.398887943131569</c:v>
                </c:pt>
                <c:pt idx="847">
                  <c:v>0.385226305475468</c:v>
                </c:pt>
                <c:pt idx="848">
                  <c:v>0.378395486647417</c:v>
                </c:pt>
                <c:pt idx="849">
                  <c:v>0.378395486647417</c:v>
                </c:pt>
                <c:pt idx="850">
                  <c:v>0.385226305475468</c:v>
                </c:pt>
                <c:pt idx="851">
                  <c:v>0.378395486647417</c:v>
                </c:pt>
                <c:pt idx="852">
                  <c:v>0.378395486647417</c:v>
                </c:pt>
                <c:pt idx="853">
                  <c:v>0.378395486647417</c:v>
                </c:pt>
                <c:pt idx="854">
                  <c:v>0.371564667819367</c:v>
                </c:pt>
                <c:pt idx="855">
                  <c:v>0.371564667819367</c:v>
                </c:pt>
                <c:pt idx="856">
                  <c:v>0.371564667819367</c:v>
                </c:pt>
                <c:pt idx="857">
                  <c:v>0.392057124303518</c:v>
                </c:pt>
                <c:pt idx="858">
                  <c:v>0.385226305475468</c:v>
                </c:pt>
                <c:pt idx="859">
                  <c:v>0.385226305475468</c:v>
                </c:pt>
                <c:pt idx="860">
                  <c:v>0.378395486647417</c:v>
                </c:pt>
                <c:pt idx="861">
                  <c:v>0.371564667819367</c:v>
                </c:pt>
                <c:pt idx="862">
                  <c:v>0.378395486647417</c:v>
                </c:pt>
                <c:pt idx="863">
                  <c:v>0.378395486647417</c:v>
                </c:pt>
                <c:pt idx="864">
                  <c:v>0.378395486647417</c:v>
                </c:pt>
                <c:pt idx="865">
                  <c:v>0.378395486647417</c:v>
                </c:pt>
                <c:pt idx="866">
                  <c:v>0.378395486647417</c:v>
                </c:pt>
                <c:pt idx="867">
                  <c:v>0.378395486647417</c:v>
                </c:pt>
                <c:pt idx="868">
                  <c:v>0.378395486647417</c:v>
                </c:pt>
                <c:pt idx="869">
                  <c:v>0.378395486647417</c:v>
                </c:pt>
                <c:pt idx="870">
                  <c:v>0.378395486647417</c:v>
                </c:pt>
                <c:pt idx="871">
                  <c:v>0.371564667819367</c:v>
                </c:pt>
                <c:pt idx="872">
                  <c:v>0.371564667819367</c:v>
                </c:pt>
                <c:pt idx="873">
                  <c:v>0.371564667819367</c:v>
                </c:pt>
                <c:pt idx="874">
                  <c:v>0.378395486647417</c:v>
                </c:pt>
                <c:pt idx="875">
                  <c:v>0.378395486647417</c:v>
                </c:pt>
                <c:pt idx="876">
                  <c:v>0.392057124303518</c:v>
                </c:pt>
                <c:pt idx="877">
                  <c:v>0.378395486647417</c:v>
                </c:pt>
                <c:pt idx="878">
                  <c:v>0.371564667819367</c:v>
                </c:pt>
                <c:pt idx="879">
                  <c:v>0.371564667819367</c:v>
                </c:pt>
                <c:pt idx="880">
                  <c:v>0.371564667819367</c:v>
                </c:pt>
                <c:pt idx="881">
                  <c:v>0.371564667819367</c:v>
                </c:pt>
                <c:pt idx="882">
                  <c:v>0.371564667819367</c:v>
                </c:pt>
                <c:pt idx="883">
                  <c:v>0.371564667819367</c:v>
                </c:pt>
                <c:pt idx="884">
                  <c:v>0.371564667819367</c:v>
                </c:pt>
                <c:pt idx="885">
                  <c:v>0.371564667819367</c:v>
                </c:pt>
                <c:pt idx="886">
                  <c:v>0.378395486647417</c:v>
                </c:pt>
                <c:pt idx="887">
                  <c:v>0.371564667819367</c:v>
                </c:pt>
                <c:pt idx="888">
                  <c:v>0.371564667819367</c:v>
                </c:pt>
                <c:pt idx="889">
                  <c:v>0.371564667819367</c:v>
                </c:pt>
                <c:pt idx="890">
                  <c:v>0.378395486647417</c:v>
                </c:pt>
                <c:pt idx="891">
                  <c:v>0.378395486647417</c:v>
                </c:pt>
                <c:pt idx="892">
                  <c:v>0.371564667819367</c:v>
                </c:pt>
                <c:pt idx="893">
                  <c:v>0.364733848991317</c:v>
                </c:pt>
                <c:pt idx="894">
                  <c:v>0.371564667819367</c:v>
                </c:pt>
                <c:pt idx="895">
                  <c:v>0.378395486647417</c:v>
                </c:pt>
                <c:pt idx="896">
                  <c:v>0.371564667819367</c:v>
                </c:pt>
                <c:pt idx="897">
                  <c:v>0.378395486647417</c:v>
                </c:pt>
                <c:pt idx="898">
                  <c:v>0.371564667819367</c:v>
                </c:pt>
                <c:pt idx="899">
                  <c:v>0.371564667819367</c:v>
                </c:pt>
                <c:pt idx="900">
                  <c:v>0.371564667819367</c:v>
                </c:pt>
                <c:pt idx="901">
                  <c:v>0.364733848991317</c:v>
                </c:pt>
                <c:pt idx="902">
                  <c:v>0.378395486647417</c:v>
                </c:pt>
                <c:pt idx="903">
                  <c:v>0.371564667819367</c:v>
                </c:pt>
                <c:pt idx="904">
                  <c:v>0.371564667819367</c:v>
                </c:pt>
                <c:pt idx="905">
                  <c:v>0.371564667819367</c:v>
                </c:pt>
                <c:pt idx="906">
                  <c:v>0.371564667819367</c:v>
                </c:pt>
                <c:pt idx="907">
                  <c:v>0.371564667819367</c:v>
                </c:pt>
                <c:pt idx="908">
                  <c:v>0.371564667819367</c:v>
                </c:pt>
                <c:pt idx="909">
                  <c:v>0.371564667819367</c:v>
                </c:pt>
                <c:pt idx="910">
                  <c:v>0.364733848991317</c:v>
                </c:pt>
                <c:pt idx="911">
                  <c:v>0.364733848991317</c:v>
                </c:pt>
                <c:pt idx="912">
                  <c:v>0.371564667819367</c:v>
                </c:pt>
                <c:pt idx="913">
                  <c:v>0.371564667819367</c:v>
                </c:pt>
                <c:pt idx="914">
                  <c:v>0.378395486647417</c:v>
                </c:pt>
                <c:pt idx="915">
                  <c:v>0.371564667819367</c:v>
                </c:pt>
                <c:pt idx="916">
                  <c:v>0.364733848991317</c:v>
                </c:pt>
                <c:pt idx="917">
                  <c:v>0.364733848991317</c:v>
                </c:pt>
                <c:pt idx="918">
                  <c:v>0.371564667819367</c:v>
                </c:pt>
                <c:pt idx="919">
                  <c:v>0.364733848991317</c:v>
                </c:pt>
                <c:pt idx="920">
                  <c:v>0.364733848991317</c:v>
                </c:pt>
                <c:pt idx="921">
                  <c:v>0.371564667819367</c:v>
                </c:pt>
                <c:pt idx="922">
                  <c:v>0.371564667819367</c:v>
                </c:pt>
                <c:pt idx="923">
                  <c:v>0.371564667819367</c:v>
                </c:pt>
                <c:pt idx="924">
                  <c:v>0.364733848991317</c:v>
                </c:pt>
                <c:pt idx="925">
                  <c:v>0.371564667819367</c:v>
                </c:pt>
                <c:pt idx="926">
                  <c:v>0.371564667819367</c:v>
                </c:pt>
                <c:pt idx="927">
                  <c:v>0.371564667819367</c:v>
                </c:pt>
                <c:pt idx="928">
                  <c:v>0.371564667819367</c:v>
                </c:pt>
                <c:pt idx="929">
                  <c:v>0.364733848991317</c:v>
                </c:pt>
                <c:pt idx="930">
                  <c:v>0.364733848991317</c:v>
                </c:pt>
                <c:pt idx="931">
                  <c:v>0.371564667819367</c:v>
                </c:pt>
                <c:pt idx="932">
                  <c:v>0.364733848991317</c:v>
                </c:pt>
                <c:pt idx="933">
                  <c:v>0.371564667819367</c:v>
                </c:pt>
                <c:pt idx="934">
                  <c:v>0.371564667819367</c:v>
                </c:pt>
                <c:pt idx="935">
                  <c:v>0.378395486647417</c:v>
                </c:pt>
                <c:pt idx="936">
                  <c:v>0.385226305475468</c:v>
                </c:pt>
                <c:pt idx="937">
                  <c:v>0.378395486647417</c:v>
                </c:pt>
                <c:pt idx="938">
                  <c:v>0.378395486647417</c:v>
                </c:pt>
                <c:pt idx="939">
                  <c:v>0.378395486647417</c:v>
                </c:pt>
                <c:pt idx="940">
                  <c:v>0.371564667819367</c:v>
                </c:pt>
                <c:pt idx="941">
                  <c:v>0.371564667819367</c:v>
                </c:pt>
                <c:pt idx="942">
                  <c:v>0.385226305475468</c:v>
                </c:pt>
                <c:pt idx="943">
                  <c:v>0.378395486647417</c:v>
                </c:pt>
                <c:pt idx="944">
                  <c:v>0.371564667819367</c:v>
                </c:pt>
                <c:pt idx="945">
                  <c:v>0.378395486647417</c:v>
                </c:pt>
                <c:pt idx="946">
                  <c:v>0.378395486647417</c:v>
                </c:pt>
                <c:pt idx="947">
                  <c:v>0.378395486647417</c:v>
                </c:pt>
                <c:pt idx="948">
                  <c:v>0.385226305475468</c:v>
                </c:pt>
                <c:pt idx="949">
                  <c:v>0.378395486647417</c:v>
                </c:pt>
                <c:pt idx="950">
                  <c:v>0.371564667819367</c:v>
                </c:pt>
                <c:pt idx="951">
                  <c:v>0.371564667819367</c:v>
                </c:pt>
                <c:pt idx="952">
                  <c:v>0.371564667819367</c:v>
                </c:pt>
                <c:pt idx="953">
                  <c:v>0.378395486647417</c:v>
                </c:pt>
                <c:pt idx="954">
                  <c:v>0.378395486647417</c:v>
                </c:pt>
                <c:pt idx="955">
                  <c:v>0.378395486647417</c:v>
                </c:pt>
                <c:pt idx="956">
                  <c:v>0.378395486647417</c:v>
                </c:pt>
                <c:pt idx="957">
                  <c:v>0.371564667819367</c:v>
                </c:pt>
                <c:pt idx="958">
                  <c:v>0.371564667819367</c:v>
                </c:pt>
                <c:pt idx="959">
                  <c:v>0.371564667819367</c:v>
                </c:pt>
                <c:pt idx="960">
                  <c:v>0.371564667819367</c:v>
                </c:pt>
                <c:pt idx="961">
                  <c:v>0.378395486647417</c:v>
                </c:pt>
                <c:pt idx="962">
                  <c:v>0.378395486647417</c:v>
                </c:pt>
                <c:pt idx="963">
                  <c:v>0.392057124303518</c:v>
                </c:pt>
                <c:pt idx="964">
                  <c:v>0.385226305475468</c:v>
                </c:pt>
                <c:pt idx="965">
                  <c:v>0.385226305475468</c:v>
                </c:pt>
                <c:pt idx="966">
                  <c:v>0.385226305475468</c:v>
                </c:pt>
                <c:pt idx="967">
                  <c:v>0.385226305475468</c:v>
                </c:pt>
                <c:pt idx="968">
                  <c:v>0.378395486647417</c:v>
                </c:pt>
                <c:pt idx="969">
                  <c:v>0.385226305475468</c:v>
                </c:pt>
                <c:pt idx="970">
                  <c:v>0.392057124303518</c:v>
                </c:pt>
                <c:pt idx="971">
                  <c:v>0.392057124303518</c:v>
                </c:pt>
                <c:pt idx="972">
                  <c:v>0.385226305475468</c:v>
                </c:pt>
                <c:pt idx="973">
                  <c:v>0.385226305475468</c:v>
                </c:pt>
                <c:pt idx="974">
                  <c:v>0.378395486647417</c:v>
                </c:pt>
                <c:pt idx="975">
                  <c:v>0.385226305475468</c:v>
                </c:pt>
                <c:pt idx="976">
                  <c:v>0.392057124303518</c:v>
                </c:pt>
                <c:pt idx="977">
                  <c:v>0.385226305475468</c:v>
                </c:pt>
                <c:pt idx="978">
                  <c:v>0.378395486647417</c:v>
                </c:pt>
                <c:pt idx="979">
                  <c:v>0.378395486647417</c:v>
                </c:pt>
                <c:pt idx="980">
                  <c:v>0.378395486647417</c:v>
                </c:pt>
                <c:pt idx="981">
                  <c:v>0.385226305475468</c:v>
                </c:pt>
                <c:pt idx="982">
                  <c:v>0.392057124303518</c:v>
                </c:pt>
                <c:pt idx="983">
                  <c:v>0.385226305475468</c:v>
                </c:pt>
                <c:pt idx="984">
                  <c:v>0.385226305475468</c:v>
                </c:pt>
                <c:pt idx="985">
                  <c:v>0.385226305475468</c:v>
                </c:pt>
                <c:pt idx="986">
                  <c:v>0.378395486647417</c:v>
                </c:pt>
                <c:pt idx="987">
                  <c:v>0.378395486647417</c:v>
                </c:pt>
                <c:pt idx="988">
                  <c:v>0.385226305475468</c:v>
                </c:pt>
                <c:pt idx="989">
                  <c:v>0.385226305475468</c:v>
                </c:pt>
                <c:pt idx="990">
                  <c:v>0.392057124303518</c:v>
                </c:pt>
                <c:pt idx="991">
                  <c:v>0.392057124303518</c:v>
                </c:pt>
                <c:pt idx="992">
                  <c:v>0.392057124303518</c:v>
                </c:pt>
                <c:pt idx="993">
                  <c:v>0.392057124303518</c:v>
                </c:pt>
                <c:pt idx="994">
                  <c:v>0.392057124303518</c:v>
                </c:pt>
                <c:pt idx="995">
                  <c:v>0.392057124303518</c:v>
                </c:pt>
                <c:pt idx="996">
                  <c:v>0.398887943131569</c:v>
                </c:pt>
                <c:pt idx="997">
                  <c:v>0.398887943131569</c:v>
                </c:pt>
                <c:pt idx="998">
                  <c:v>0.392057124303518</c:v>
                </c:pt>
                <c:pt idx="999">
                  <c:v>0.392057124303518</c:v>
                </c:pt>
                <c:pt idx="1000">
                  <c:v>0.385226305475468</c:v>
                </c:pt>
                <c:pt idx="1001">
                  <c:v>0.392057124303518</c:v>
                </c:pt>
                <c:pt idx="1002">
                  <c:v>0.385226305475468</c:v>
                </c:pt>
                <c:pt idx="1003">
                  <c:v>0.385226305475468</c:v>
                </c:pt>
                <c:pt idx="1004">
                  <c:v>0.392057124303518</c:v>
                </c:pt>
                <c:pt idx="1005">
                  <c:v>0.392057124303518</c:v>
                </c:pt>
                <c:pt idx="1006">
                  <c:v>0.385226305475468</c:v>
                </c:pt>
                <c:pt idx="1007">
                  <c:v>0.385226305475468</c:v>
                </c:pt>
                <c:pt idx="1008">
                  <c:v>0.392057124303518</c:v>
                </c:pt>
                <c:pt idx="1009">
                  <c:v>0.392057124303518</c:v>
                </c:pt>
                <c:pt idx="1010">
                  <c:v>0.392057124303518</c:v>
                </c:pt>
                <c:pt idx="1011">
                  <c:v>0.392057124303518</c:v>
                </c:pt>
                <c:pt idx="1012">
                  <c:v>0.385226305475468</c:v>
                </c:pt>
                <c:pt idx="1013">
                  <c:v>0.385226305475468</c:v>
                </c:pt>
                <c:pt idx="1014">
                  <c:v>0.398887943131569</c:v>
                </c:pt>
                <c:pt idx="1015">
                  <c:v>0.392057124303518</c:v>
                </c:pt>
                <c:pt idx="1016">
                  <c:v>0.385226305475468</c:v>
                </c:pt>
                <c:pt idx="1017">
                  <c:v>0.378395486647417</c:v>
                </c:pt>
                <c:pt idx="1018">
                  <c:v>0.385226305475468</c:v>
                </c:pt>
                <c:pt idx="1019">
                  <c:v>0.385226305475468</c:v>
                </c:pt>
                <c:pt idx="1020">
                  <c:v>0.398887943131569</c:v>
                </c:pt>
                <c:pt idx="1021">
                  <c:v>0.392057124303518</c:v>
                </c:pt>
                <c:pt idx="1022">
                  <c:v>0.385226305475468</c:v>
                </c:pt>
                <c:pt idx="1023">
                  <c:v>0.392057124303518</c:v>
                </c:pt>
                <c:pt idx="1024">
                  <c:v>0.392057124303518</c:v>
                </c:pt>
                <c:pt idx="1025">
                  <c:v>0.385226305475468</c:v>
                </c:pt>
                <c:pt idx="1026">
                  <c:v>0.398887943131569</c:v>
                </c:pt>
                <c:pt idx="1027">
                  <c:v>0.398887943131569</c:v>
                </c:pt>
                <c:pt idx="1028">
                  <c:v>0.392057124303518</c:v>
                </c:pt>
                <c:pt idx="1029">
                  <c:v>0.392057124303518</c:v>
                </c:pt>
                <c:pt idx="1030">
                  <c:v>0.392057124303518</c:v>
                </c:pt>
                <c:pt idx="1031">
                  <c:v>0.392057124303518</c:v>
                </c:pt>
                <c:pt idx="1032">
                  <c:v>0.385226305475468</c:v>
                </c:pt>
                <c:pt idx="1033">
                  <c:v>0.385226305475468</c:v>
                </c:pt>
                <c:pt idx="1034">
                  <c:v>0.392057124303518</c:v>
                </c:pt>
                <c:pt idx="1035">
                  <c:v>0.392057124303518</c:v>
                </c:pt>
                <c:pt idx="1036">
                  <c:v>0.392057124303518</c:v>
                </c:pt>
                <c:pt idx="1037">
                  <c:v>0.385226305475468</c:v>
                </c:pt>
                <c:pt idx="1038">
                  <c:v>0.385226305475468</c:v>
                </c:pt>
                <c:pt idx="1039">
                  <c:v>0.392057124303518</c:v>
                </c:pt>
                <c:pt idx="1040">
                  <c:v>0.385226305475468</c:v>
                </c:pt>
                <c:pt idx="1041">
                  <c:v>0.385226305475468</c:v>
                </c:pt>
                <c:pt idx="1042">
                  <c:v>0.392057124303518</c:v>
                </c:pt>
                <c:pt idx="1043">
                  <c:v>0.385226305475468</c:v>
                </c:pt>
                <c:pt idx="1044">
                  <c:v>0.385226305475468</c:v>
                </c:pt>
                <c:pt idx="1045">
                  <c:v>0.385226305475468</c:v>
                </c:pt>
                <c:pt idx="1046">
                  <c:v>0.392057124303518</c:v>
                </c:pt>
                <c:pt idx="1047">
                  <c:v>0.392057124303518</c:v>
                </c:pt>
                <c:pt idx="1048">
                  <c:v>0.385226305475468</c:v>
                </c:pt>
                <c:pt idx="1049">
                  <c:v>0.392057124303518</c:v>
                </c:pt>
                <c:pt idx="1050">
                  <c:v>0.385226305475468</c:v>
                </c:pt>
                <c:pt idx="1051">
                  <c:v>0.385226305475468</c:v>
                </c:pt>
                <c:pt idx="1052">
                  <c:v>0.385226305475468</c:v>
                </c:pt>
                <c:pt idx="1053">
                  <c:v>0.385226305475468</c:v>
                </c:pt>
                <c:pt idx="1054">
                  <c:v>0.385226305475468</c:v>
                </c:pt>
                <c:pt idx="1055">
                  <c:v>0.385226305475468</c:v>
                </c:pt>
                <c:pt idx="1056">
                  <c:v>0.385226305475468</c:v>
                </c:pt>
                <c:pt idx="1057">
                  <c:v>0.378395486647417</c:v>
                </c:pt>
                <c:pt idx="1058">
                  <c:v>0.392057124303518</c:v>
                </c:pt>
                <c:pt idx="1059">
                  <c:v>0.398887943131569</c:v>
                </c:pt>
                <c:pt idx="1060">
                  <c:v>0.385226305475468</c:v>
                </c:pt>
                <c:pt idx="1061">
                  <c:v>0.385226305475468</c:v>
                </c:pt>
                <c:pt idx="1062">
                  <c:v>0.385226305475468</c:v>
                </c:pt>
                <c:pt idx="1063">
                  <c:v>0.392057124303518</c:v>
                </c:pt>
                <c:pt idx="1064">
                  <c:v>0.385226305475468</c:v>
                </c:pt>
                <c:pt idx="1065">
                  <c:v>0.385226305475468</c:v>
                </c:pt>
                <c:pt idx="1066">
                  <c:v>0.378395486647417</c:v>
                </c:pt>
                <c:pt idx="1067">
                  <c:v>0.378395486647417</c:v>
                </c:pt>
                <c:pt idx="1068">
                  <c:v>0.378395486647417</c:v>
                </c:pt>
                <c:pt idx="1069">
                  <c:v>0.385226305475468</c:v>
                </c:pt>
                <c:pt idx="1070">
                  <c:v>0.385226305475468</c:v>
                </c:pt>
                <c:pt idx="1071">
                  <c:v>0.385226305475468</c:v>
                </c:pt>
                <c:pt idx="1072">
                  <c:v>0.385226305475468</c:v>
                </c:pt>
                <c:pt idx="1073">
                  <c:v>0.385226305475468</c:v>
                </c:pt>
                <c:pt idx="1074">
                  <c:v>0.378395486647417</c:v>
                </c:pt>
                <c:pt idx="1075">
                  <c:v>0.385226305475468</c:v>
                </c:pt>
                <c:pt idx="1076">
                  <c:v>0.385226305475468</c:v>
                </c:pt>
                <c:pt idx="1077">
                  <c:v>0.378395486647417</c:v>
                </c:pt>
                <c:pt idx="1078">
                  <c:v>0.378395486647417</c:v>
                </c:pt>
                <c:pt idx="1079">
                  <c:v>0.378395486647417</c:v>
                </c:pt>
                <c:pt idx="1080">
                  <c:v>0.385226305475468</c:v>
                </c:pt>
                <c:pt idx="1081">
                  <c:v>0.385226305475468</c:v>
                </c:pt>
                <c:pt idx="1082">
                  <c:v>0.378395486647417</c:v>
                </c:pt>
                <c:pt idx="1083">
                  <c:v>0.378395486647417</c:v>
                </c:pt>
                <c:pt idx="1084">
                  <c:v>0.385226305475468</c:v>
                </c:pt>
                <c:pt idx="1085">
                  <c:v>0.378395486647417</c:v>
                </c:pt>
                <c:pt idx="1086">
                  <c:v>0.385226305475468</c:v>
                </c:pt>
                <c:pt idx="1087">
                  <c:v>0.378395486647417</c:v>
                </c:pt>
                <c:pt idx="1088">
                  <c:v>0.378395486647417</c:v>
                </c:pt>
                <c:pt idx="1089">
                  <c:v>0.371564667819367</c:v>
                </c:pt>
                <c:pt idx="1090">
                  <c:v>0.378395486647417</c:v>
                </c:pt>
                <c:pt idx="1091">
                  <c:v>0.385226305475468</c:v>
                </c:pt>
                <c:pt idx="1092">
                  <c:v>0.378395486647417</c:v>
                </c:pt>
                <c:pt idx="1093">
                  <c:v>0.378395486647417</c:v>
                </c:pt>
                <c:pt idx="1094">
                  <c:v>0.385226305475468</c:v>
                </c:pt>
                <c:pt idx="1095">
                  <c:v>0.371564667819367</c:v>
                </c:pt>
                <c:pt idx="1096">
                  <c:v>0.385226305475468</c:v>
                </c:pt>
                <c:pt idx="1097">
                  <c:v>0.392057124303518</c:v>
                </c:pt>
                <c:pt idx="1098">
                  <c:v>0.385226305475468</c:v>
                </c:pt>
                <c:pt idx="1099">
                  <c:v>0.392057124303518</c:v>
                </c:pt>
                <c:pt idx="1100">
                  <c:v>0.392057124303518</c:v>
                </c:pt>
                <c:pt idx="1101">
                  <c:v>0.412549580787669</c:v>
                </c:pt>
                <c:pt idx="1102">
                  <c:v>0.398887943131569</c:v>
                </c:pt>
                <c:pt idx="1103">
                  <c:v>0.392057124303518</c:v>
                </c:pt>
                <c:pt idx="1104">
                  <c:v>0.385226305475468</c:v>
                </c:pt>
                <c:pt idx="1105">
                  <c:v>0.385226305475468</c:v>
                </c:pt>
                <c:pt idx="1106">
                  <c:v>0.398887943131569</c:v>
                </c:pt>
                <c:pt idx="1107">
                  <c:v>0.405718761959619</c:v>
                </c:pt>
                <c:pt idx="1108">
                  <c:v>0.398887943131569</c:v>
                </c:pt>
                <c:pt idx="1109">
                  <c:v>0.392057124303518</c:v>
                </c:pt>
                <c:pt idx="1110">
                  <c:v>0.392057124303518</c:v>
                </c:pt>
                <c:pt idx="1111">
                  <c:v>0.385226305475468</c:v>
                </c:pt>
                <c:pt idx="1112">
                  <c:v>0.378395486647417</c:v>
                </c:pt>
                <c:pt idx="1113">
                  <c:v>0.385226305475468</c:v>
                </c:pt>
                <c:pt idx="1114">
                  <c:v>0.392057124303518</c:v>
                </c:pt>
                <c:pt idx="1115">
                  <c:v>0.385226305475468</c:v>
                </c:pt>
                <c:pt idx="1116">
                  <c:v>0.385226305475468</c:v>
                </c:pt>
                <c:pt idx="1117">
                  <c:v>0.385226305475468</c:v>
                </c:pt>
                <c:pt idx="1118">
                  <c:v>0.385226305475468</c:v>
                </c:pt>
                <c:pt idx="1119">
                  <c:v>0.392057124303518</c:v>
                </c:pt>
                <c:pt idx="1120">
                  <c:v>0.392057124303518</c:v>
                </c:pt>
                <c:pt idx="1121">
                  <c:v>0.385226305475468</c:v>
                </c:pt>
                <c:pt idx="1122">
                  <c:v>0.378395486647417</c:v>
                </c:pt>
                <c:pt idx="1123">
                  <c:v>0.385226305475468</c:v>
                </c:pt>
                <c:pt idx="1124">
                  <c:v>0.385226305475468</c:v>
                </c:pt>
                <c:pt idx="1125">
                  <c:v>0.385226305475468</c:v>
                </c:pt>
                <c:pt idx="1126">
                  <c:v>0.385226305475468</c:v>
                </c:pt>
                <c:pt idx="1127">
                  <c:v>0.385226305475468</c:v>
                </c:pt>
                <c:pt idx="1128">
                  <c:v>0.398887943131569</c:v>
                </c:pt>
                <c:pt idx="1129">
                  <c:v>0.392057124303518</c:v>
                </c:pt>
                <c:pt idx="1130">
                  <c:v>0.392057124303518</c:v>
                </c:pt>
                <c:pt idx="1131">
                  <c:v>0.392057124303518</c:v>
                </c:pt>
                <c:pt idx="1132">
                  <c:v>0.392057124303518</c:v>
                </c:pt>
                <c:pt idx="1133">
                  <c:v>0.392057124303518</c:v>
                </c:pt>
                <c:pt idx="1134">
                  <c:v>0.392057124303518</c:v>
                </c:pt>
                <c:pt idx="1135">
                  <c:v>0.398887943131569</c:v>
                </c:pt>
                <c:pt idx="1136">
                  <c:v>0.392057124303518</c:v>
                </c:pt>
                <c:pt idx="1137">
                  <c:v>0.392057124303518</c:v>
                </c:pt>
                <c:pt idx="1138">
                  <c:v>0.392057124303518</c:v>
                </c:pt>
                <c:pt idx="1139">
                  <c:v>0.392057124303518</c:v>
                </c:pt>
                <c:pt idx="1140">
                  <c:v>0.392057124303518</c:v>
                </c:pt>
                <c:pt idx="1141">
                  <c:v>0.392057124303518</c:v>
                </c:pt>
                <c:pt idx="1142">
                  <c:v>0.392057124303518</c:v>
                </c:pt>
                <c:pt idx="1143">
                  <c:v>0.392057124303518</c:v>
                </c:pt>
                <c:pt idx="1144">
                  <c:v>0.385226305475468</c:v>
                </c:pt>
                <c:pt idx="1145">
                  <c:v>0.392057124303518</c:v>
                </c:pt>
                <c:pt idx="1146">
                  <c:v>0.392057124303518</c:v>
                </c:pt>
                <c:pt idx="1147">
                  <c:v>0.392057124303518</c:v>
                </c:pt>
                <c:pt idx="1148">
                  <c:v>0.378395486647417</c:v>
                </c:pt>
                <c:pt idx="1149">
                  <c:v>0.392057124303518</c:v>
                </c:pt>
                <c:pt idx="1150">
                  <c:v>0.392057124303518</c:v>
                </c:pt>
                <c:pt idx="1151">
                  <c:v>0.392057124303518</c:v>
                </c:pt>
                <c:pt idx="1152">
                  <c:v>0.392057124303518</c:v>
                </c:pt>
                <c:pt idx="1153">
                  <c:v>0.392057124303518</c:v>
                </c:pt>
                <c:pt idx="1154">
                  <c:v>0.385226305475468</c:v>
                </c:pt>
                <c:pt idx="1155">
                  <c:v>0.378395486647417</c:v>
                </c:pt>
                <c:pt idx="1156">
                  <c:v>0.385226305475468</c:v>
                </c:pt>
                <c:pt idx="1157">
                  <c:v>0.398887943131569</c:v>
                </c:pt>
                <c:pt idx="1158">
                  <c:v>0.398887943131569</c:v>
                </c:pt>
                <c:pt idx="1159">
                  <c:v>0.398887943131569</c:v>
                </c:pt>
                <c:pt idx="1160">
                  <c:v>0.398887943131569</c:v>
                </c:pt>
                <c:pt idx="1161">
                  <c:v>0.392057124303518</c:v>
                </c:pt>
                <c:pt idx="1162">
                  <c:v>0.398887943131569</c:v>
                </c:pt>
                <c:pt idx="1163">
                  <c:v>0.398887943131569</c:v>
                </c:pt>
                <c:pt idx="1164">
                  <c:v>0.398887943131569</c:v>
                </c:pt>
                <c:pt idx="1165">
                  <c:v>0.398887943131569</c:v>
                </c:pt>
                <c:pt idx="1166">
                  <c:v>0.398887943131569</c:v>
                </c:pt>
                <c:pt idx="1167">
                  <c:v>0.398887943131569</c:v>
                </c:pt>
                <c:pt idx="1168">
                  <c:v>0.398887943131569</c:v>
                </c:pt>
                <c:pt idx="1169">
                  <c:v>0.405718761959619</c:v>
                </c:pt>
                <c:pt idx="1170">
                  <c:v>0.398887943131569</c:v>
                </c:pt>
                <c:pt idx="1171">
                  <c:v>0.392057124303518</c:v>
                </c:pt>
                <c:pt idx="1172">
                  <c:v>0.392057124303518</c:v>
                </c:pt>
                <c:pt idx="1173">
                  <c:v>0.385226305475468</c:v>
                </c:pt>
                <c:pt idx="1174">
                  <c:v>0.392057124303518</c:v>
                </c:pt>
                <c:pt idx="1175">
                  <c:v>0.392057124303518</c:v>
                </c:pt>
                <c:pt idx="1176">
                  <c:v>0.392057124303518</c:v>
                </c:pt>
                <c:pt idx="1177">
                  <c:v>0.385226305475468</c:v>
                </c:pt>
                <c:pt idx="1178">
                  <c:v>0.392057124303518</c:v>
                </c:pt>
                <c:pt idx="1179">
                  <c:v>0.392057124303518</c:v>
                </c:pt>
                <c:pt idx="1180">
                  <c:v>0.392057124303518</c:v>
                </c:pt>
                <c:pt idx="1181">
                  <c:v>0.392057124303518</c:v>
                </c:pt>
                <c:pt idx="1182">
                  <c:v>0.385226305475468</c:v>
                </c:pt>
                <c:pt idx="1183">
                  <c:v>0.392057124303518</c:v>
                </c:pt>
                <c:pt idx="1184">
                  <c:v>0.385226305475468</c:v>
                </c:pt>
                <c:pt idx="1185">
                  <c:v>0.385226305475468</c:v>
                </c:pt>
                <c:pt idx="1186">
                  <c:v>0.392057124303518</c:v>
                </c:pt>
                <c:pt idx="1187">
                  <c:v>0.392057124303518</c:v>
                </c:pt>
                <c:pt idx="1188">
                  <c:v>0.392057124303518</c:v>
                </c:pt>
                <c:pt idx="1189">
                  <c:v>0.392057124303518</c:v>
                </c:pt>
                <c:pt idx="1190">
                  <c:v>0.392057124303518</c:v>
                </c:pt>
                <c:pt idx="1191">
                  <c:v>0.392057124303518</c:v>
                </c:pt>
                <c:pt idx="1192">
                  <c:v>0.392057124303518</c:v>
                </c:pt>
                <c:pt idx="1193">
                  <c:v>0.392057124303518</c:v>
                </c:pt>
                <c:pt idx="1194">
                  <c:v>0.392057124303518</c:v>
                </c:pt>
                <c:pt idx="1195">
                  <c:v>0.392057124303518</c:v>
                </c:pt>
                <c:pt idx="1196">
                  <c:v>0.385226305475468</c:v>
                </c:pt>
                <c:pt idx="1197">
                  <c:v>0.385226305475468</c:v>
                </c:pt>
                <c:pt idx="1198">
                  <c:v>0.385226305475468</c:v>
                </c:pt>
                <c:pt idx="1199">
                  <c:v>0.392057124303518</c:v>
                </c:pt>
                <c:pt idx="1200">
                  <c:v>0.392057124303518</c:v>
                </c:pt>
                <c:pt idx="1201">
                  <c:v>0.398887943131569</c:v>
                </c:pt>
                <c:pt idx="1202">
                  <c:v>0.398887943131569</c:v>
                </c:pt>
                <c:pt idx="1203">
                  <c:v>0.398887943131569</c:v>
                </c:pt>
                <c:pt idx="1204">
                  <c:v>0.398887943131569</c:v>
                </c:pt>
                <c:pt idx="1205">
                  <c:v>0.392057124303518</c:v>
                </c:pt>
                <c:pt idx="1206">
                  <c:v>0.392057124303518</c:v>
                </c:pt>
                <c:pt idx="1207">
                  <c:v>0.398887943131569</c:v>
                </c:pt>
                <c:pt idx="1208">
                  <c:v>0.392057124303518</c:v>
                </c:pt>
                <c:pt idx="1209">
                  <c:v>0.392057124303518</c:v>
                </c:pt>
                <c:pt idx="1210">
                  <c:v>0.392057124303518</c:v>
                </c:pt>
                <c:pt idx="1211">
                  <c:v>0.392057124303518</c:v>
                </c:pt>
                <c:pt idx="1212">
                  <c:v>0.392057124303518</c:v>
                </c:pt>
                <c:pt idx="1213">
                  <c:v>0.385226305475468</c:v>
                </c:pt>
                <c:pt idx="1214">
                  <c:v>0.392057124303518</c:v>
                </c:pt>
                <c:pt idx="1215">
                  <c:v>0.392057124303518</c:v>
                </c:pt>
                <c:pt idx="1216">
                  <c:v>0.385226305475468</c:v>
                </c:pt>
                <c:pt idx="1217">
                  <c:v>0.392057124303518</c:v>
                </c:pt>
                <c:pt idx="1218">
                  <c:v>0.385226305475468</c:v>
                </c:pt>
                <c:pt idx="1219">
                  <c:v>0.385226305475468</c:v>
                </c:pt>
                <c:pt idx="1220">
                  <c:v>0.378395486647417</c:v>
                </c:pt>
                <c:pt idx="1221">
                  <c:v>0.378395486647417</c:v>
                </c:pt>
                <c:pt idx="1222">
                  <c:v>0.378395486647417</c:v>
                </c:pt>
                <c:pt idx="1223">
                  <c:v>0.385226305475468</c:v>
                </c:pt>
                <c:pt idx="1224">
                  <c:v>0.385226305475468</c:v>
                </c:pt>
                <c:pt idx="1225">
                  <c:v>0.385226305475468</c:v>
                </c:pt>
                <c:pt idx="1226">
                  <c:v>0.385226305475468</c:v>
                </c:pt>
                <c:pt idx="1227">
                  <c:v>0.385226305475468</c:v>
                </c:pt>
                <c:pt idx="1228">
                  <c:v>0.392057124303518</c:v>
                </c:pt>
                <c:pt idx="1229">
                  <c:v>0.385226305475468</c:v>
                </c:pt>
                <c:pt idx="1230">
                  <c:v>0.385226305475468</c:v>
                </c:pt>
                <c:pt idx="1231">
                  <c:v>0.385226305475468</c:v>
                </c:pt>
                <c:pt idx="1232">
                  <c:v>0.392057124303518</c:v>
                </c:pt>
                <c:pt idx="1233">
                  <c:v>0.392057124303518</c:v>
                </c:pt>
                <c:pt idx="1234">
                  <c:v>0.392057124303518</c:v>
                </c:pt>
                <c:pt idx="1235">
                  <c:v>0.385226305475468</c:v>
                </c:pt>
                <c:pt idx="1236">
                  <c:v>0.385226305475468</c:v>
                </c:pt>
                <c:pt idx="1237">
                  <c:v>0.398887943131569</c:v>
                </c:pt>
                <c:pt idx="1238">
                  <c:v>0.392057124303518</c:v>
                </c:pt>
                <c:pt idx="1239">
                  <c:v>0.392057124303518</c:v>
                </c:pt>
                <c:pt idx="1240">
                  <c:v>0.392057124303518</c:v>
                </c:pt>
                <c:pt idx="1241">
                  <c:v>0.392057124303518</c:v>
                </c:pt>
                <c:pt idx="1242">
                  <c:v>0.392057124303518</c:v>
                </c:pt>
                <c:pt idx="1243">
                  <c:v>0.392057124303518</c:v>
                </c:pt>
                <c:pt idx="1244">
                  <c:v>0.392057124303518</c:v>
                </c:pt>
                <c:pt idx="1245">
                  <c:v>0.385226305475468</c:v>
                </c:pt>
                <c:pt idx="1246">
                  <c:v>0.385226305475468</c:v>
                </c:pt>
                <c:pt idx="1247">
                  <c:v>0.385226305475468</c:v>
                </c:pt>
                <c:pt idx="1248">
                  <c:v>0.385226305475468</c:v>
                </c:pt>
                <c:pt idx="1249">
                  <c:v>0.385226305475468</c:v>
                </c:pt>
                <c:pt idx="1250">
                  <c:v>0.378395486647417</c:v>
                </c:pt>
                <c:pt idx="1251">
                  <c:v>0.378395486647417</c:v>
                </c:pt>
                <c:pt idx="1252">
                  <c:v>0.385226305475468</c:v>
                </c:pt>
                <c:pt idx="1253">
                  <c:v>0.385226305475468</c:v>
                </c:pt>
                <c:pt idx="1254">
                  <c:v>0.385226305475468</c:v>
                </c:pt>
                <c:pt idx="1255">
                  <c:v>0.378395486647417</c:v>
                </c:pt>
                <c:pt idx="1256">
                  <c:v>0.392057124303518</c:v>
                </c:pt>
                <c:pt idx="1257">
                  <c:v>0.385226305475468</c:v>
                </c:pt>
                <c:pt idx="1258">
                  <c:v>0.378395486647417</c:v>
                </c:pt>
                <c:pt idx="1259">
                  <c:v>0.385226305475468</c:v>
                </c:pt>
                <c:pt idx="1260">
                  <c:v>0.385226305475468</c:v>
                </c:pt>
                <c:pt idx="1261">
                  <c:v>0.385226305475468</c:v>
                </c:pt>
                <c:pt idx="1262">
                  <c:v>0.392057124303518</c:v>
                </c:pt>
                <c:pt idx="1263">
                  <c:v>0.392057124303518</c:v>
                </c:pt>
                <c:pt idx="1264">
                  <c:v>0.398887943131569</c:v>
                </c:pt>
                <c:pt idx="1265">
                  <c:v>0.385226305475468</c:v>
                </c:pt>
                <c:pt idx="1266">
                  <c:v>0.385226305475468</c:v>
                </c:pt>
                <c:pt idx="1267">
                  <c:v>0.392057124303518</c:v>
                </c:pt>
                <c:pt idx="1268">
                  <c:v>0.392057124303518</c:v>
                </c:pt>
                <c:pt idx="1269">
                  <c:v>0.392057124303518</c:v>
                </c:pt>
                <c:pt idx="1270">
                  <c:v>0.392057124303518</c:v>
                </c:pt>
                <c:pt idx="1271">
                  <c:v>0.385226305475468</c:v>
                </c:pt>
                <c:pt idx="1272">
                  <c:v>0.392057124303518</c:v>
                </c:pt>
                <c:pt idx="1273">
                  <c:v>0.392057124303518</c:v>
                </c:pt>
                <c:pt idx="1274">
                  <c:v>0.392057124303518</c:v>
                </c:pt>
                <c:pt idx="1275">
                  <c:v>0.392057124303518</c:v>
                </c:pt>
                <c:pt idx="1276">
                  <c:v>0.392057124303518</c:v>
                </c:pt>
                <c:pt idx="1277">
                  <c:v>0.392057124303518</c:v>
                </c:pt>
                <c:pt idx="1278">
                  <c:v>0.392057124303518</c:v>
                </c:pt>
                <c:pt idx="1279">
                  <c:v>0.398887943131569</c:v>
                </c:pt>
                <c:pt idx="1280">
                  <c:v>0.392057124303518</c:v>
                </c:pt>
                <c:pt idx="1281">
                  <c:v>0.385226305475468</c:v>
                </c:pt>
                <c:pt idx="1282">
                  <c:v>0.385226305475468</c:v>
                </c:pt>
                <c:pt idx="1283">
                  <c:v>0.392057124303518</c:v>
                </c:pt>
                <c:pt idx="1284">
                  <c:v>0.385226305475468</c:v>
                </c:pt>
                <c:pt idx="1285">
                  <c:v>0.398887943131569</c:v>
                </c:pt>
                <c:pt idx="1286">
                  <c:v>0.392057124303518</c:v>
                </c:pt>
                <c:pt idx="1287">
                  <c:v>0.392057124303518</c:v>
                </c:pt>
                <c:pt idx="1288">
                  <c:v>0.385226305475468</c:v>
                </c:pt>
                <c:pt idx="1289">
                  <c:v>0.398887943131569</c:v>
                </c:pt>
                <c:pt idx="1290">
                  <c:v>0.41938039961572</c:v>
                </c:pt>
                <c:pt idx="1291">
                  <c:v>0.405718761959619</c:v>
                </c:pt>
                <c:pt idx="1292">
                  <c:v>0.398887943131569</c:v>
                </c:pt>
                <c:pt idx="1293">
                  <c:v>0.398887943131569</c:v>
                </c:pt>
                <c:pt idx="1294">
                  <c:v>0.405718761959619</c:v>
                </c:pt>
                <c:pt idx="1295">
                  <c:v>0.398887943131569</c:v>
                </c:pt>
                <c:pt idx="1296">
                  <c:v>0.398887943131569</c:v>
                </c:pt>
                <c:pt idx="1297">
                  <c:v>0.392057124303518</c:v>
                </c:pt>
                <c:pt idx="1298">
                  <c:v>0.392057124303518</c:v>
                </c:pt>
                <c:pt idx="1299">
                  <c:v>0.398887943131569</c:v>
                </c:pt>
                <c:pt idx="1300">
                  <c:v>0.398887943131569</c:v>
                </c:pt>
                <c:pt idx="1301">
                  <c:v>0.405718761959619</c:v>
                </c:pt>
                <c:pt idx="1302">
                  <c:v>0.398887943131569</c:v>
                </c:pt>
                <c:pt idx="1303">
                  <c:v>0.398887943131569</c:v>
                </c:pt>
                <c:pt idx="1304">
                  <c:v>0.405718761959619</c:v>
                </c:pt>
                <c:pt idx="1305">
                  <c:v>0.405718761959619</c:v>
                </c:pt>
                <c:pt idx="1306">
                  <c:v>0.405718761959619</c:v>
                </c:pt>
                <c:pt idx="1307">
                  <c:v>0.405718761959619</c:v>
                </c:pt>
                <c:pt idx="1308">
                  <c:v>0.405718761959619</c:v>
                </c:pt>
                <c:pt idx="1309">
                  <c:v>0.398887943131569</c:v>
                </c:pt>
                <c:pt idx="1310">
                  <c:v>0.398887943131569</c:v>
                </c:pt>
                <c:pt idx="1311">
                  <c:v>0.398887943131569</c:v>
                </c:pt>
                <c:pt idx="1312">
                  <c:v>0.398887943131569</c:v>
                </c:pt>
                <c:pt idx="1313">
                  <c:v>0.398887943131569</c:v>
                </c:pt>
                <c:pt idx="1314">
                  <c:v>0.398887943131569</c:v>
                </c:pt>
                <c:pt idx="1315">
                  <c:v>0.405718761959619</c:v>
                </c:pt>
                <c:pt idx="1316">
                  <c:v>0.405718761959619</c:v>
                </c:pt>
                <c:pt idx="1317">
                  <c:v>0.398887943131569</c:v>
                </c:pt>
                <c:pt idx="1318">
                  <c:v>0.392057124303518</c:v>
                </c:pt>
                <c:pt idx="1319">
                  <c:v>0.392057124303518</c:v>
                </c:pt>
                <c:pt idx="1320">
                  <c:v>0.398887943131569</c:v>
                </c:pt>
                <c:pt idx="1321">
                  <c:v>0.398887943131569</c:v>
                </c:pt>
                <c:pt idx="1322">
                  <c:v>0.398887943131569</c:v>
                </c:pt>
                <c:pt idx="1323">
                  <c:v>0.398887943131569</c:v>
                </c:pt>
                <c:pt idx="1324">
                  <c:v>0.398887943131569</c:v>
                </c:pt>
                <c:pt idx="1325">
                  <c:v>0.398887943131569</c:v>
                </c:pt>
                <c:pt idx="1326">
                  <c:v>0.398887943131569</c:v>
                </c:pt>
                <c:pt idx="1327">
                  <c:v>0.398887943131569</c:v>
                </c:pt>
                <c:pt idx="1328">
                  <c:v>0.398887943131569</c:v>
                </c:pt>
                <c:pt idx="1329">
                  <c:v>0.405718761959619</c:v>
                </c:pt>
                <c:pt idx="1330">
                  <c:v>0.405718761959619</c:v>
                </c:pt>
                <c:pt idx="1331">
                  <c:v>0.412549580787669</c:v>
                </c:pt>
                <c:pt idx="1332">
                  <c:v>0.405718761959619</c:v>
                </c:pt>
                <c:pt idx="1333">
                  <c:v>0.405718761959619</c:v>
                </c:pt>
                <c:pt idx="1334">
                  <c:v>0.412549580787669</c:v>
                </c:pt>
                <c:pt idx="1335">
                  <c:v>0.412549580787669</c:v>
                </c:pt>
                <c:pt idx="1336">
                  <c:v>0.412549580787669</c:v>
                </c:pt>
                <c:pt idx="1337">
                  <c:v>0.412549580787669</c:v>
                </c:pt>
                <c:pt idx="1338">
                  <c:v>0.405718761959619</c:v>
                </c:pt>
                <c:pt idx="1339">
                  <c:v>0.412549580787669</c:v>
                </c:pt>
                <c:pt idx="1340">
                  <c:v>0.405718761959619</c:v>
                </c:pt>
                <c:pt idx="1341">
                  <c:v>0.405718761959619</c:v>
                </c:pt>
                <c:pt idx="1342">
                  <c:v>0.412549580787669</c:v>
                </c:pt>
                <c:pt idx="1343">
                  <c:v>0.412549580787669</c:v>
                </c:pt>
                <c:pt idx="1344">
                  <c:v>0.405718761959619</c:v>
                </c:pt>
                <c:pt idx="1345">
                  <c:v>0.405718761959619</c:v>
                </c:pt>
                <c:pt idx="1346">
                  <c:v>0.405718761959619</c:v>
                </c:pt>
                <c:pt idx="1347">
                  <c:v>0.405718761959619</c:v>
                </c:pt>
                <c:pt idx="1348">
                  <c:v>0.405718761959619</c:v>
                </c:pt>
                <c:pt idx="1349">
                  <c:v>0.405718761959619</c:v>
                </c:pt>
                <c:pt idx="1350">
                  <c:v>0.405718761959619</c:v>
                </c:pt>
                <c:pt idx="1351">
                  <c:v>0.398887943131569</c:v>
                </c:pt>
                <c:pt idx="1352">
                  <c:v>0.405718761959619</c:v>
                </c:pt>
                <c:pt idx="1353">
                  <c:v>0.398887943131569</c:v>
                </c:pt>
                <c:pt idx="1354">
                  <c:v>0.405718761959619</c:v>
                </c:pt>
                <c:pt idx="1355">
                  <c:v>0.405718761959619</c:v>
                </c:pt>
                <c:pt idx="1356">
                  <c:v>0.398887943131569</c:v>
                </c:pt>
                <c:pt idx="1357">
                  <c:v>0.405718761959619</c:v>
                </c:pt>
                <c:pt idx="1358">
                  <c:v>0.405718761959619</c:v>
                </c:pt>
                <c:pt idx="1359">
                  <c:v>0.41938039961572</c:v>
                </c:pt>
                <c:pt idx="1360">
                  <c:v>0.412549580787669</c:v>
                </c:pt>
                <c:pt idx="1361">
                  <c:v>0.412549580787669</c:v>
                </c:pt>
                <c:pt idx="1362">
                  <c:v>0.405718761959619</c:v>
                </c:pt>
                <c:pt idx="1363">
                  <c:v>0.405718761959619</c:v>
                </c:pt>
                <c:pt idx="1364">
                  <c:v>0.412549580787669</c:v>
                </c:pt>
                <c:pt idx="1365">
                  <c:v>0.405718761959619</c:v>
                </c:pt>
                <c:pt idx="1366">
                  <c:v>0.412549580787669</c:v>
                </c:pt>
                <c:pt idx="1367">
                  <c:v>0.405718761959619</c:v>
                </c:pt>
                <c:pt idx="1368">
                  <c:v>0.405718761959619</c:v>
                </c:pt>
                <c:pt idx="1369">
                  <c:v>0.412549580787669</c:v>
                </c:pt>
                <c:pt idx="1370">
                  <c:v>0.405718761959619</c:v>
                </c:pt>
                <c:pt idx="1371">
                  <c:v>0.412549580787669</c:v>
                </c:pt>
                <c:pt idx="1372">
                  <c:v>0.412549580787669</c:v>
                </c:pt>
                <c:pt idx="1373">
                  <c:v>0.412549580787669</c:v>
                </c:pt>
                <c:pt idx="1374">
                  <c:v>0.405718761959619</c:v>
                </c:pt>
                <c:pt idx="1375">
                  <c:v>0.412549580787669</c:v>
                </c:pt>
                <c:pt idx="1376">
                  <c:v>0.412549580787669</c:v>
                </c:pt>
                <c:pt idx="1377">
                  <c:v>0.405718761959619</c:v>
                </c:pt>
                <c:pt idx="1378">
                  <c:v>0.398887943131569</c:v>
                </c:pt>
                <c:pt idx="1379">
                  <c:v>0.405718761959619</c:v>
                </c:pt>
                <c:pt idx="1380">
                  <c:v>0.405718761959619</c:v>
                </c:pt>
                <c:pt idx="1381">
                  <c:v>0.405718761959619</c:v>
                </c:pt>
                <c:pt idx="1382">
                  <c:v>0.405718761959619</c:v>
                </c:pt>
                <c:pt idx="1383">
                  <c:v>0.405718761959619</c:v>
                </c:pt>
                <c:pt idx="1384">
                  <c:v>0.405718761959619</c:v>
                </c:pt>
                <c:pt idx="1385">
                  <c:v>0.405718761959619</c:v>
                </c:pt>
                <c:pt idx="1386">
                  <c:v>0.405718761959619</c:v>
                </c:pt>
                <c:pt idx="1387">
                  <c:v>0.405718761959619</c:v>
                </c:pt>
                <c:pt idx="1388">
                  <c:v>0.412549580787669</c:v>
                </c:pt>
                <c:pt idx="1389">
                  <c:v>0.405718761959619</c:v>
                </c:pt>
                <c:pt idx="1390">
                  <c:v>0.405718761959619</c:v>
                </c:pt>
                <c:pt idx="1391">
                  <c:v>0.398887943131569</c:v>
                </c:pt>
                <c:pt idx="1392">
                  <c:v>0.405718761959619</c:v>
                </c:pt>
                <c:pt idx="1393">
                  <c:v>0.405718761959619</c:v>
                </c:pt>
                <c:pt idx="1394">
                  <c:v>0.405718761959619</c:v>
                </c:pt>
                <c:pt idx="1395">
                  <c:v>0.398887943131569</c:v>
                </c:pt>
                <c:pt idx="1396">
                  <c:v>0.405718761959619</c:v>
                </c:pt>
                <c:pt idx="1397">
                  <c:v>0.42621121844377</c:v>
                </c:pt>
                <c:pt idx="1398">
                  <c:v>0.412549580787669</c:v>
                </c:pt>
                <c:pt idx="1399">
                  <c:v>0.405718761959619</c:v>
                </c:pt>
                <c:pt idx="1400">
                  <c:v>0.398887943131569</c:v>
                </c:pt>
                <c:pt idx="1401">
                  <c:v>0.398887943131569</c:v>
                </c:pt>
                <c:pt idx="1402">
                  <c:v>0.398887943131569</c:v>
                </c:pt>
                <c:pt idx="1403">
                  <c:v>0.405718761959619</c:v>
                </c:pt>
                <c:pt idx="1404">
                  <c:v>0.405718761959619</c:v>
                </c:pt>
                <c:pt idx="1405">
                  <c:v>0.412549580787669</c:v>
                </c:pt>
                <c:pt idx="1406">
                  <c:v>0.405718761959619</c:v>
                </c:pt>
                <c:pt idx="1407">
                  <c:v>0.405718761959619</c:v>
                </c:pt>
                <c:pt idx="1408">
                  <c:v>0.405718761959619</c:v>
                </c:pt>
                <c:pt idx="1409">
                  <c:v>0.405718761959619</c:v>
                </c:pt>
                <c:pt idx="1410">
                  <c:v>0.398887943131569</c:v>
                </c:pt>
                <c:pt idx="1411">
                  <c:v>0.405718761959619</c:v>
                </c:pt>
                <c:pt idx="1412">
                  <c:v>0.412549580787669</c:v>
                </c:pt>
                <c:pt idx="1413">
                  <c:v>0.405718761959619</c:v>
                </c:pt>
                <c:pt idx="1414">
                  <c:v>0.398887943131569</c:v>
                </c:pt>
                <c:pt idx="1415">
                  <c:v>0.405718761959619</c:v>
                </c:pt>
                <c:pt idx="1416">
                  <c:v>0.405718761959619</c:v>
                </c:pt>
                <c:pt idx="1417">
                  <c:v>0.405718761959619</c:v>
                </c:pt>
                <c:pt idx="1418">
                  <c:v>0.405718761959619</c:v>
                </c:pt>
                <c:pt idx="1419">
                  <c:v>0.405718761959619</c:v>
                </c:pt>
                <c:pt idx="1420">
                  <c:v>0.405718761959619</c:v>
                </c:pt>
                <c:pt idx="1421">
                  <c:v>0.412549580787669</c:v>
                </c:pt>
                <c:pt idx="1422">
                  <c:v>0.398887943131569</c:v>
                </c:pt>
                <c:pt idx="1423">
                  <c:v>0.405718761959619</c:v>
                </c:pt>
                <c:pt idx="1424">
                  <c:v>0.398887943131569</c:v>
                </c:pt>
                <c:pt idx="1425">
                  <c:v>0.398887943131569</c:v>
                </c:pt>
                <c:pt idx="1426">
                  <c:v>0.398887943131569</c:v>
                </c:pt>
                <c:pt idx="1427">
                  <c:v>0.41938039961572</c:v>
                </c:pt>
                <c:pt idx="1428">
                  <c:v>0.412549580787669</c:v>
                </c:pt>
                <c:pt idx="1429">
                  <c:v>0.412549580787669</c:v>
                </c:pt>
                <c:pt idx="1430">
                  <c:v>0.405718761959619</c:v>
                </c:pt>
                <c:pt idx="1431">
                  <c:v>0.405718761959619</c:v>
                </c:pt>
                <c:pt idx="1432">
                  <c:v>0.405718761959619</c:v>
                </c:pt>
                <c:pt idx="1433">
                  <c:v>0.398887943131569</c:v>
                </c:pt>
                <c:pt idx="1434">
                  <c:v>0.412549580787669</c:v>
                </c:pt>
                <c:pt idx="1435">
                  <c:v>0.412549580787669</c:v>
                </c:pt>
                <c:pt idx="1436">
                  <c:v>0.412549580787669</c:v>
                </c:pt>
                <c:pt idx="1437">
                  <c:v>0.405718761959619</c:v>
                </c:pt>
                <c:pt idx="1438">
                  <c:v>0.405718761959619</c:v>
                </c:pt>
                <c:pt idx="1439">
                  <c:v>0.412549580787669</c:v>
                </c:pt>
                <c:pt idx="1440">
                  <c:v>0.412549580787669</c:v>
                </c:pt>
                <c:pt idx="1441">
                  <c:v>0.412549580787669</c:v>
                </c:pt>
                <c:pt idx="1442">
                  <c:v>0.412549580787669</c:v>
                </c:pt>
                <c:pt idx="1443">
                  <c:v>0.412549580787669</c:v>
                </c:pt>
                <c:pt idx="1444">
                  <c:v>0.412549580787669</c:v>
                </c:pt>
                <c:pt idx="1445">
                  <c:v>0.405718761959619</c:v>
                </c:pt>
                <c:pt idx="1446">
                  <c:v>0.412549580787669</c:v>
                </c:pt>
                <c:pt idx="1447">
                  <c:v>0.412549580787669</c:v>
                </c:pt>
                <c:pt idx="1448">
                  <c:v>0.412549580787669</c:v>
                </c:pt>
                <c:pt idx="1449">
                  <c:v>0.412549580787669</c:v>
                </c:pt>
                <c:pt idx="1450">
                  <c:v>0.41938039961572</c:v>
                </c:pt>
                <c:pt idx="1451">
                  <c:v>0.41938039961572</c:v>
                </c:pt>
                <c:pt idx="1452">
                  <c:v>0.412549580787669</c:v>
                </c:pt>
                <c:pt idx="1453">
                  <c:v>0.41938039961572</c:v>
                </c:pt>
                <c:pt idx="1454">
                  <c:v>0.412549580787669</c:v>
                </c:pt>
                <c:pt idx="1455">
                  <c:v>0.412549580787669</c:v>
                </c:pt>
                <c:pt idx="1456">
                  <c:v>0.41938039961572</c:v>
                </c:pt>
                <c:pt idx="1457">
                  <c:v>0.41938039961572</c:v>
                </c:pt>
                <c:pt idx="1458">
                  <c:v>0.412549580787669</c:v>
                </c:pt>
                <c:pt idx="1459">
                  <c:v>0.412549580787669</c:v>
                </c:pt>
                <c:pt idx="1460">
                  <c:v>0.405718761959619</c:v>
                </c:pt>
                <c:pt idx="1461">
                  <c:v>0.412549580787669</c:v>
                </c:pt>
                <c:pt idx="1462">
                  <c:v>0.41938039961572</c:v>
                </c:pt>
                <c:pt idx="1463">
                  <c:v>0.412549580787669</c:v>
                </c:pt>
                <c:pt idx="1464">
                  <c:v>0.41938039961572</c:v>
                </c:pt>
                <c:pt idx="1465">
                  <c:v>0.41938039961572</c:v>
                </c:pt>
                <c:pt idx="1466">
                  <c:v>0.41938039961572</c:v>
                </c:pt>
                <c:pt idx="1467">
                  <c:v>0.41938039961572</c:v>
                </c:pt>
                <c:pt idx="1468">
                  <c:v>0.41938039961572</c:v>
                </c:pt>
                <c:pt idx="1469">
                  <c:v>0.43304203727182</c:v>
                </c:pt>
                <c:pt idx="1470">
                  <c:v>0.41938039961572</c:v>
                </c:pt>
                <c:pt idx="1471">
                  <c:v>0.412549580787669</c:v>
                </c:pt>
                <c:pt idx="1472">
                  <c:v>0.41938039961572</c:v>
                </c:pt>
                <c:pt idx="1473">
                  <c:v>0.41938039961572</c:v>
                </c:pt>
                <c:pt idx="1474">
                  <c:v>0.41938039961572</c:v>
                </c:pt>
                <c:pt idx="1475">
                  <c:v>0.41938039961572</c:v>
                </c:pt>
                <c:pt idx="1476">
                  <c:v>0.41938039961572</c:v>
                </c:pt>
                <c:pt idx="1477">
                  <c:v>0.412549580787669</c:v>
                </c:pt>
                <c:pt idx="1478">
                  <c:v>0.41938039961572</c:v>
                </c:pt>
                <c:pt idx="1479">
                  <c:v>0.41938039961572</c:v>
                </c:pt>
                <c:pt idx="1480">
                  <c:v>0.41938039961572</c:v>
                </c:pt>
                <c:pt idx="1481">
                  <c:v>0.41938039961572</c:v>
                </c:pt>
                <c:pt idx="1482">
                  <c:v>0.41938039961572</c:v>
                </c:pt>
                <c:pt idx="1483">
                  <c:v>0.41938039961572</c:v>
                </c:pt>
                <c:pt idx="1484">
                  <c:v>0.41938039961572</c:v>
                </c:pt>
                <c:pt idx="1485">
                  <c:v>0.41938039961572</c:v>
                </c:pt>
                <c:pt idx="1486">
                  <c:v>0.42621121844377</c:v>
                </c:pt>
                <c:pt idx="1487">
                  <c:v>0.43304203727182</c:v>
                </c:pt>
                <c:pt idx="1488">
                  <c:v>0.42621121844377</c:v>
                </c:pt>
                <c:pt idx="1489">
                  <c:v>0.42621121844377</c:v>
                </c:pt>
                <c:pt idx="1490">
                  <c:v>0.42621121844377</c:v>
                </c:pt>
                <c:pt idx="1491">
                  <c:v>0.41938039961572</c:v>
                </c:pt>
                <c:pt idx="1492">
                  <c:v>0.42621121844377</c:v>
                </c:pt>
                <c:pt idx="1493">
                  <c:v>0.41938039961572</c:v>
                </c:pt>
                <c:pt idx="1494">
                  <c:v>0.41938039961572</c:v>
                </c:pt>
                <c:pt idx="1495">
                  <c:v>0.42621121844377</c:v>
                </c:pt>
                <c:pt idx="1496">
                  <c:v>0.42621121844377</c:v>
                </c:pt>
                <c:pt idx="1497">
                  <c:v>0.41938039961572</c:v>
                </c:pt>
                <c:pt idx="1498">
                  <c:v>0.41938039961572</c:v>
                </c:pt>
                <c:pt idx="1499">
                  <c:v>0.42621121844377</c:v>
                </c:pt>
                <c:pt idx="1500">
                  <c:v>0.42621121844377</c:v>
                </c:pt>
                <c:pt idx="1501">
                  <c:v>0.42621121844377</c:v>
                </c:pt>
                <c:pt idx="1502">
                  <c:v>0.42621121844377</c:v>
                </c:pt>
                <c:pt idx="1503">
                  <c:v>0.42621121844377</c:v>
                </c:pt>
                <c:pt idx="1504">
                  <c:v>0.412549580787669</c:v>
                </c:pt>
                <c:pt idx="1505">
                  <c:v>0.41938039961572</c:v>
                </c:pt>
                <c:pt idx="1506">
                  <c:v>0.42621121844377</c:v>
                </c:pt>
                <c:pt idx="1507">
                  <c:v>0.42621121844377</c:v>
                </c:pt>
                <c:pt idx="1508">
                  <c:v>0.41938039961572</c:v>
                </c:pt>
                <c:pt idx="1509">
                  <c:v>0.42621121844377</c:v>
                </c:pt>
                <c:pt idx="1510">
                  <c:v>0.42621121844377</c:v>
                </c:pt>
                <c:pt idx="1511">
                  <c:v>0.42621121844377</c:v>
                </c:pt>
                <c:pt idx="1512">
                  <c:v>0.42621121844377</c:v>
                </c:pt>
                <c:pt idx="1513">
                  <c:v>0.42621121844377</c:v>
                </c:pt>
                <c:pt idx="1514">
                  <c:v>0.42621121844377</c:v>
                </c:pt>
                <c:pt idx="1515">
                  <c:v>0.42621121844377</c:v>
                </c:pt>
                <c:pt idx="1516">
                  <c:v>0.42621121844377</c:v>
                </c:pt>
                <c:pt idx="1517">
                  <c:v>0.43304203727182</c:v>
                </c:pt>
                <c:pt idx="1518">
                  <c:v>0.42621121844377</c:v>
                </c:pt>
                <c:pt idx="1519">
                  <c:v>0.42621121844377</c:v>
                </c:pt>
                <c:pt idx="1520">
                  <c:v>0.42621121844377</c:v>
                </c:pt>
                <c:pt idx="1521">
                  <c:v>0.43304203727182</c:v>
                </c:pt>
                <c:pt idx="1522">
                  <c:v>0.43304203727182</c:v>
                </c:pt>
                <c:pt idx="1523">
                  <c:v>0.43304203727182</c:v>
                </c:pt>
                <c:pt idx="1524">
                  <c:v>0.43304203727182</c:v>
                </c:pt>
                <c:pt idx="1525">
                  <c:v>0.42621121844377</c:v>
                </c:pt>
                <c:pt idx="1526">
                  <c:v>0.43304203727182</c:v>
                </c:pt>
                <c:pt idx="1527">
                  <c:v>0.42621121844377</c:v>
                </c:pt>
                <c:pt idx="1528">
                  <c:v>0.42621121844377</c:v>
                </c:pt>
                <c:pt idx="1529">
                  <c:v>0.42621121844377</c:v>
                </c:pt>
                <c:pt idx="1530">
                  <c:v>0.42621121844377</c:v>
                </c:pt>
                <c:pt idx="1531">
                  <c:v>0.41938039961572</c:v>
                </c:pt>
                <c:pt idx="1532">
                  <c:v>0.42621121844377</c:v>
                </c:pt>
                <c:pt idx="1533">
                  <c:v>0.41938039961572</c:v>
                </c:pt>
                <c:pt idx="1534">
                  <c:v>0.42621121844377</c:v>
                </c:pt>
                <c:pt idx="1535">
                  <c:v>0.41938039961572</c:v>
                </c:pt>
                <c:pt idx="1536">
                  <c:v>0.43304203727182</c:v>
                </c:pt>
                <c:pt idx="1537">
                  <c:v>0.446703674927921</c:v>
                </c:pt>
                <c:pt idx="1538">
                  <c:v>0.439872856099871</c:v>
                </c:pt>
                <c:pt idx="1539">
                  <c:v>0.446703674927921</c:v>
                </c:pt>
                <c:pt idx="1540">
                  <c:v>0.43304203727182</c:v>
                </c:pt>
                <c:pt idx="1541">
                  <c:v>0.42621121844377</c:v>
                </c:pt>
                <c:pt idx="1542">
                  <c:v>0.42621121844377</c:v>
                </c:pt>
                <c:pt idx="1543">
                  <c:v>0.42621121844377</c:v>
                </c:pt>
                <c:pt idx="1544">
                  <c:v>0.42621121844377</c:v>
                </c:pt>
                <c:pt idx="1545">
                  <c:v>0.42621121844377</c:v>
                </c:pt>
                <c:pt idx="1546">
                  <c:v>0.42621121844377</c:v>
                </c:pt>
                <c:pt idx="1547">
                  <c:v>0.42621121844377</c:v>
                </c:pt>
                <c:pt idx="1548">
                  <c:v>0.42621121844377</c:v>
                </c:pt>
                <c:pt idx="1549">
                  <c:v>0.41938039961572</c:v>
                </c:pt>
                <c:pt idx="1550">
                  <c:v>0.43304203727182</c:v>
                </c:pt>
                <c:pt idx="1551">
                  <c:v>0.43304203727182</c:v>
                </c:pt>
                <c:pt idx="1552">
                  <c:v>0.42621121844377</c:v>
                </c:pt>
                <c:pt idx="1553">
                  <c:v>0.42621121844377</c:v>
                </c:pt>
                <c:pt idx="1554">
                  <c:v>0.42621121844377</c:v>
                </c:pt>
                <c:pt idx="1555">
                  <c:v>0.42621121844377</c:v>
                </c:pt>
                <c:pt idx="1556">
                  <c:v>0.43304203727182</c:v>
                </c:pt>
                <c:pt idx="1557">
                  <c:v>0.43304203727182</c:v>
                </c:pt>
                <c:pt idx="1558">
                  <c:v>0.42621121844377</c:v>
                </c:pt>
                <c:pt idx="1559">
                  <c:v>0.43304203727182</c:v>
                </c:pt>
                <c:pt idx="1560">
                  <c:v>0.42621121844377</c:v>
                </c:pt>
                <c:pt idx="1561">
                  <c:v>0.42621121844377</c:v>
                </c:pt>
                <c:pt idx="1562">
                  <c:v>0.42621121844377</c:v>
                </c:pt>
                <c:pt idx="1563">
                  <c:v>0.42621121844377</c:v>
                </c:pt>
                <c:pt idx="1564">
                  <c:v>0.41938039961572</c:v>
                </c:pt>
                <c:pt idx="1565">
                  <c:v>0.42621121844377</c:v>
                </c:pt>
                <c:pt idx="1566">
                  <c:v>0.42621121844377</c:v>
                </c:pt>
                <c:pt idx="1567">
                  <c:v>0.42621121844377</c:v>
                </c:pt>
                <c:pt idx="1568">
                  <c:v>0.42621121844377</c:v>
                </c:pt>
                <c:pt idx="1569">
                  <c:v>0.439872856099871</c:v>
                </c:pt>
                <c:pt idx="1570">
                  <c:v>0.446703674927921</c:v>
                </c:pt>
                <c:pt idx="1571">
                  <c:v>0.43304203727182</c:v>
                </c:pt>
                <c:pt idx="1572">
                  <c:v>0.42621121844377</c:v>
                </c:pt>
                <c:pt idx="1573">
                  <c:v>0.43304203727182</c:v>
                </c:pt>
                <c:pt idx="1574">
                  <c:v>0.42621121844377</c:v>
                </c:pt>
                <c:pt idx="1575">
                  <c:v>0.42621121844377</c:v>
                </c:pt>
                <c:pt idx="1576">
                  <c:v>0.41938039961572</c:v>
                </c:pt>
                <c:pt idx="1577">
                  <c:v>0.41938039961572</c:v>
                </c:pt>
                <c:pt idx="1578">
                  <c:v>0.41938039961572</c:v>
                </c:pt>
                <c:pt idx="1579">
                  <c:v>0.42621121844377</c:v>
                </c:pt>
                <c:pt idx="1580">
                  <c:v>0.42621121844377</c:v>
                </c:pt>
                <c:pt idx="1581">
                  <c:v>0.41938039961572</c:v>
                </c:pt>
                <c:pt idx="1582">
                  <c:v>0.42621121844377</c:v>
                </c:pt>
                <c:pt idx="1583">
                  <c:v>0.42621121844377</c:v>
                </c:pt>
                <c:pt idx="1584">
                  <c:v>0.42621121844377</c:v>
                </c:pt>
                <c:pt idx="1585">
                  <c:v>0.42621121844377</c:v>
                </c:pt>
                <c:pt idx="1586">
                  <c:v>0.42621121844377</c:v>
                </c:pt>
                <c:pt idx="1587">
                  <c:v>0.42621121844377</c:v>
                </c:pt>
                <c:pt idx="1588">
                  <c:v>0.42621121844377</c:v>
                </c:pt>
                <c:pt idx="1589">
                  <c:v>0.42621121844377</c:v>
                </c:pt>
                <c:pt idx="1590">
                  <c:v>0.42621121844377</c:v>
                </c:pt>
                <c:pt idx="1591">
                  <c:v>0.42621121844377</c:v>
                </c:pt>
                <c:pt idx="1592">
                  <c:v>0.42621121844377</c:v>
                </c:pt>
                <c:pt idx="1593">
                  <c:v>0.42621121844377</c:v>
                </c:pt>
                <c:pt idx="1594">
                  <c:v>0.43304203727182</c:v>
                </c:pt>
                <c:pt idx="1595">
                  <c:v>0.42621121844377</c:v>
                </c:pt>
                <c:pt idx="1596">
                  <c:v>0.42621121844377</c:v>
                </c:pt>
                <c:pt idx="1597">
                  <c:v>0.43304203727182</c:v>
                </c:pt>
                <c:pt idx="1598">
                  <c:v>0.42621121844377</c:v>
                </c:pt>
                <c:pt idx="1599">
                  <c:v>0.42621121844377</c:v>
                </c:pt>
                <c:pt idx="1600">
                  <c:v>0.42621121844377</c:v>
                </c:pt>
                <c:pt idx="1601">
                  <c:v>0.42621121844377</c:v>
                </c:pt>
                <c:pt idx="1602">
                  <c:v>0.42621121844377</c:v>
                </c:pt>
                <c:pt idx="1603">
                  <c:v>0.43304203727182</c:v>
                </c:pt>
                <c:pt idx="1604">
                  <c:v>0.43304203727182</c:v>
                </c:pt>
                <c:pt idx="1605">
                  <c:v>0.439872856099871</c:v>
                </c:pt>
                <c:pt idx="1606">
                  <c:v>0.43304203727182</c:v>
                </c:pt>
                <c:pt idx="1607">
                  <c:v>0.42621121844377</c:v>
                </c:pt>
                <c:pt idx="1608">
                  <c:v>0.42621121844377</c:v>
                </c:pt>
                <c:pt idx="1609">
                  <c:v>0.43304203727182</c:v>
                </c:pt>
                <c:pt idx="1610">
                  <c:v>0.42621121844377</c:v>
                </c:pt>
                <c:pt idx="1611">
                  <c:v>0.43304203727182</c:v>
                </c:pt>
                <c:pt idx="1612">
                  <c:v>0.43304203727182</c:v>
                </c:pt>
                <c:pt idx="1613">
                  <c:v>0.42621121844377</c:v>
                </c:pt>
                <c:pt idx="1614">
                  <c:v>0.42621121844377</c:v>
                </c:pt>
                <c:pt idx="1615">
                  <c:v>0.43304203727182</c:v>
                </c:pt>
                <c:pt idx="1616">
                  <c:v>0.43304203727182</c:v>
                </c:pt>
                <c:pt idx="1617">
                  <c:v>0.439872856099871</c:v>
                </c:pt>
                <c:pt idx="1618">
                  <c:v>0.439872856099871</c:v>
                </c:pt>
                <c:pt idx="1619">
                  <c:v>0.43304203727182</c:v>
                </c:pt>
                <c:pt idx="1620">
                  <c:v>0.42621121844377</c:v>
                </c:pt>
                <c:pt idx="1621">
                  <c:v>0.43304203727182</c:v>
                </c:pt>
                <c:pt idx="1622">
                  <c:v>0.439872856099871</c:v>
                </c:pt>
                <c:pt idx="1623">
                  <c:v>0.43304203727182</c:v>
                </c:pt>
                <c:pt idx="1624">
                  <c:v>0.43304203727182</c:v>
                </c:pt>
                <c:pt idx="1625">
                  <c:v>0.43304203727182</c:v>
                </c:pt>
                <c:pt idx="1626">
                  <c:v>0.43304203727182</c:v>
                </c:pt>
                <c:pt idx="1627">
                  <c:v>0.439872856099871</c:v>
                </c:pt>
                <c:pt idx="1628">
                  <c:v>0.43304203727182</c:v>
                </c:pt>
                <c:pt idx="1629">
                  <c:v>0.43304203727182</c:v>
                </c:pt>
                <c:pt idx="1630">
                  <c:v>0.43304203727182</c:v>
                </c:pt>
                <c:pt idx="1631">
                  <c:v>0.439872856099871</c:v>
                </c:pt>
                <c:pt idx="1632">
                  <c:v>0.439872856099871</c:v>
                </c:pt>
                <c:pt idx="1633">
                  <c:v>0.439872856099871</c:v>
                </c:pt>
                <c:pt idx="1634">
                  <c:v>0.439872856099871</c:v>
                </c:pt>
                <c:pt idx="1635">
                  <c:v>0.43304203727182</c:v>
                </c:pt>
                <c:pt idx="1636">
                  <c:v>0.439872856099871</c:v>
                </c:pt>
                <c:pt idx="1637">
                  <c:v>0.439872856099871</c:v>
                </c:pt>
                <c:pt idx="1638">
                  <c:v>0.439872856099871</c:v>
                </c:pt>
                <c:pt idx="1639">
                  <c:v>0.446703674927921</c:v>
                </c:pt>
                <c:pt idx="1640">
                  <c:v>0.446703674927921</c:v>
                </c:pt>
                <c:pt idx="1641">
                  <c:v>0.439872856099871</c:v>
                </c:pt>
                <c:pt idx="1642">
                  <c:v>0.439872856099871</c:v>
                </c:pt>
                <c:pt idx="1643">
                  <c:v>0.439872856099871</c:v>
                </c:pt>
                <c:pt idx="1644">
                  <c:v>0.439872856099871</c:v>
                </c:pt>
                <c:pt idx="1645">
                  <c:v>0.460365312584022</c:v>
                </c:pt>
                <c:pt idx="1646">
                  <c:v>0.453534493755971</c:v>
                </c:pt>
                <c:pt idx="1647">
                  <c:v>0.446703674927921</c:v>
                </c:pt>
                <c:pt idx="1648">
                  <c:v>0.446703674927921</c:v>
                </c:pt>
                <c:pt idx="1649">
                  <c:v>0.439872856099871</c:v>
                </c:pt>
                <c:pt idx="1650">
                  <c:v>0.439872856099871</c:v>
                </c:pt>
                <c:pt idx="1651">
                  <c:v>0.439872856099871</c:v>
                </c:pt>
                <c:pt idx="1652">
                  <c:v>0.439872856099871</c:v>
                </c:pt>
                <c:pt idx="1653">
                  <c:v>0.439872856099871</c:v>
                </c:pt>
                <c:pt idx="1654">
                  <c:v>0.439872856099871</c:v>
                </c:pt>
                <c:pt idx="1655">
                  <c:v>0.446703674927921</c:v>
                </c:pt>
                <c:pt idx="1656">
                  <c:v>0.439872856099871</c:v>
                </c:pt>
                <c:pt idx="1657">
                  <c:v>0.439872856099871</c:v>
                </c:pt>
                <c:pt idx="1658">
                  <c:v>0.439872856099871</c:v>
                </c:pt>
                <c:pt idx="1659">
                  <c:v>0.439872856099871</c:v>
                </c:pt>
                <c:pt idx="1660">
                  <c:v>0.439872856099871</c:v>
                </c:pt>
                <c:pt idx="1661">
                  <c:v>0.453534493755971</c:v>
                </c:pt>
                <c:pt idx="1662">
                  <c:v>0.446703674927921</c:v>
                </c:pt>
                <c:pt idx="1663">
                  <c:v>0.460365312584022</c:v>
                </c:pt>
                <c:pt idx="1664">
                  <c:v>0.460365312584022</c:v>
                </c:pt>
                <c:pt idx="1665">
                  <c:v>0.446703674927921</c:v>
                </c:pt>
                <c:pt idx="1666">
                  <c:v>0.446703674927921</c:v>
                </c:pt>
                <c:pt idx="1667">
                  <c:v>0.446703674927921</c:v>
                </c:pt>
                <c:pt idx="1668">
                  <c:v>0.446703674927921</c:v>
                </c:pt>
                <c:pt idx="1669">
                  <c:v>0.446703674927921</c:v>
                </c:pt>
                <c:pt idx="1670">
                  <c:v>0.446703674927921</c:v>
                </c:pt>
                <c:pt idx="1671">
                  <c:v>0.446703674927921</c:v>
                </c:pt>
                <c:pt idx="1672">
                  <c:v>0.446703674927921</c:v>
                </c:pt>
                <c:pt idx="1673">
                  <c:v>0.446703674927921</c:v>
                </c:pt>
                <c:pt idx="1674">
                  <c:v>0.446703674927921</c:v>
                </c:pt>
                <c:pt idx="1675">
                  <c:v>0.467196131412072</c:v>
                </c:pt>
                <c:pt idx="1676">
                  <c:v>0.453534493755971</c:v>
                </c:pt>
                <c:pt idx="1677">
                  <c:v>0.446703674927921</c:v>
                </c:pt>
                <c:pt idx="1678">
                  <c:v>0.446703674927921</c:v>
                </c:pt>
                <c:pt idx="1679">
                  <c:v>0.439872856099871</c:v>
                </c:pt>
                <c:pt idx="1680">
                  <c:v>0.446703674927921</c:v>
                </c:pt>
                <c:pt idx="1681">
                  <c:v>0.453534493755971</c:v>
                </c:pt>
                <c:pt idx="1682">
                  <c:v>0.446703674927921</c:v>
                </c:pt>
                <c:pt idx="1683">
                  <c:v>0.446703674927921</c:v>
                </c:pt>
                <c:pt idx="1684">
                  <c:v>0.446703674927921</c:v>
                </c:pt>
                <c:pt idx="1685">
                  <c:v>0.446703674927921</c:v>
                </c:pt>
                <c:pt idx="1686">
                  <c:v>0.453534493755971</c:v>
                </c:pt>
                <c:pt idx="1687">
                  <c:v>0.446703674927921</c:v>
                </c:pt>
                <c:pt idx="1688">
                  <c:v>0.460365312584022</c:v>
                </c:pt>
                <c:pt idx="1689">
                  <c:v>0.453534493755971</c:v>
                </c:pt>
                <c:pt idx="1690">
                  <c:v>0.453534493755971</c:v>
                </c:pt>
                <c:pt idx="1691">
                  <c:v>0.453534493755971</c:v>
                </c:pt>
                <c:pt idx="1692">
                  <c:v>0.453534493755971</c:v>
                </c:pt>
                <c:pt idx="1693">
                  <c:v>0.460365312584022</c:v>
                </c:pt>
                <c:pt idx="1694">
                  <c:v>0.467196131412072</c:v>
                </c:pt>
                <c:pt idx="1695">
                  <c:v>0.460365312584022</c:v>
                </c:pt>
                <c:pt idx="1696">
                  <c:v>0.453534493755971</c:v>
                </c:pt>
                <c:pt idx="1697">
                  <c:v>0.446703674927921</c:v>
                </c:pt>
                <c:pt idx="1698">
                  <c:v>0.446703674927921</c:v>
                </c:pt>
                <c:pt idx="1699">
                  <c:v>0.453534493755971</c:v>
                </c:pt>
                <c:pt idx="1700">
                  <c:v>0.453534493755971</c:v>
                </c:pt>
                <c:pt idx="1701">
                  <c:v>0.453534493755971</c:v>
                </c:pt>
                <c:pt idx="1702">
                  <c:v>0.453534493755971</c:v>
                </c:pt>
                <c:pt idx="1703">
                  <c:v>0.446703674927921</c:v>
                </c:pt>
                <c:pt idx="1704">
                  <c:v>0.446703674927921</c:v>
                </c:pt>
                <c:pt idx="1705">
                  <c:v>0.467196131412072</c:v>
                </c:pt>
                <c:pt idx="1706">
                  <c:v>0.467196131412072</c:v>
                </c:pt>
                <c:pt idx="1707">
                  <c:v>0.460365312584022</c:v>
                </c:pt>
                <c:pt idx="1708">
                  <c:v>0.453534493755971</c:v>
                </c:pt>
                <c:pt idx="1709">
                  <c:v>0.446703674927921</c:v>
                </c:pt>
                <c:pt idx="1710">
                  <c:v>0.453534493755971</c:v>
                </c:pt>
                <c:pt idx="1711">
                  <c:v>0.453534493755971</c:v>
                </c:pt>
                <c:pt idx="1712">
                  <c:v>0.453534493755971</c:v>
                </c:pt>
                <c:pt idx="1713">
                  <c:v>0.453534493755971</c:v>
                </c:pt>
                <c:pt idx="1714">
                  <c:v>0.453534493755971</c:v>
                </c:pt>
                <c:pt idx="1715">
                  <c:v>0.460365312584022</c:v>
                </c:pt>
                <c:pt idx="1716">
                  <c:v>0.453534493755971</c:v>
                </c:pt>
                <c:pt idx="1717">
                  <c:v>0.446703674927921</c:v>
                </c:pt>
                <c:pt idx="1718">
                  <c:v>0.446703674927921</c:v>
                </c:pt>
                <c:pt idx="1719">
                  <c:v>0.453534493755971</c:v>
                </c:pt>
                <c:pt idx="1720">
                  <c:v>0.453534493755971</c:v>
                </c:pt>
                <c:pt idx="1721">
                  <c:v>0.460365312584022</c:v>
                </c:pt>
                <c:pt idx="1722">
                  <c:v>0.446703674927921</c:v>
                </c:pt>
                <c:pt idx="1723">
                  <c:v>0.453534493755971</c:v>
                </c:pt>
                <c:pt idx="1724">
                  <c:v>0.453534493755971</c:v>
                </c:pt>
                <c:pt idx="1725">
                  <c:v>0.446703674927921</c:v>
                </c:pt>
                <c:pt idx="1726">
                  <c:v>0.453534493755971</c:v>
                </c:pt>
                <c:pt idx="1727">
                  <c:v>0.453534493755971</c:v>
                </c:pt>
                <c:pt idx="1728">
                  <c:v>0.453534493755971</c:v>
                </c:pt>
                <c:pt idx="1729">
                  <c:v>0.453534493755971</c:v>
                </c:pt>
                <c:pt idx="1730">
                  <c:v>0.453534493755971</c:v>
                </c:pt>
                <c:pt idx="1731">
                  <c:v>0.446703674927921</c:v>
                </c:pt>
                <c:pt idx="1732">
                  <c:v>0.446703674927921</c:v>
                </c:pt>
                <c:pt idx="1733">
                  <c:v>0.446703674927921</c:v>
                </c:pt>
                <c:pt idx="1734">
                  <c:v>0.453534493755971</c:v>
                </c:pt>
                <c:pt idx="1735">
                  <c:v>0.460365312584022</c:v>
                </c:pt>
                <c:pt idx="1736">
                  <c:v>0.453534493755971</c:v>
                </c:pt>
                <c:pt idx="1737">
                  <c:v>0.453534493755971</c:v>
                </c:pt>
                <c:pt idx="1738">
                  <c:v>0.453534493755971</c:v>
                </c:pt>
                <c:pt idx="1739">
                  <c:v>0.446703674927921</c:v>
                </c:pt>
                <c:pt idx="1740">
                  <c:v>0.446703674927921</c:v>
                </c:pt>
                <c:pt idx="1741">
                  <c:v>0.453534493755971</c:v>
                </c:pt>
                <c:pt idx="1742">
                  <c:v>0.453534493755971</c:v>
                </c:pt>
                <c:pt idx="1743">
                  <c:v>0.460365312584022</c:v>
                </c:pt>
                <c:pt idx="1744">
                  <c:v>0.453534493755971</c:v>
                </c:pt>
                <c:pt idx="1745">
                  <c:v>0.453534493755971</c:v>
                </c:pt>
                <c:pt idx="1746">
                  <c:v>0.446703674927921</c:v>
                </c:pt>
                <c:pt idx="1747">
                  <c:v>0.453534493755971</c:v>
                </c:pt>
                <c:pt idx="1748">
                  <c:v>0.453534493755971</c:v>
                </c:pt>
                <c:pt idx="1749">
                  <c:v>0.460365312584022</c:v>
                </c:pt>
                <c:pt idx="1750">
                  <c:v>0.460365312584022</c:v>
                </c:pt>
                <c:pt idx="1751">
                  <c:v>0.460365312584022</c:v>
                </c:pt>
                <c:pt idx="1752">
                  <c:v>0.460365312584022</c:v>
                </c:pt>
                <c:pt idx="1753">
                  <c:v>0.460365312584022</c:v>
                </c:pt>
                <c:pt idx="1754">
                  <c:v>0.460365312584022</c:v>
                </c:pt>
                <c:pt idx="1755">
                  <c:v>0.453534493755971</c:v>
                </c:pt>
                <c:pt idx="1756">
                  <c:v>0.453534493755971</c:v>
                </c:pt>
                <c:pt idx="1757">
                  <c:v>0.460365312584022</c:v>
                </c:pt>
                <c:pt idx="1758">
                  <c:v>0.453534493755971</c:v>
                </c:pt>
                <c:pt idx="1759">
                  <c:v>0.453534493755971</c:v>
                </c:pt>
                <c:pt idx="1760">
                  <c:v>0.460365312584022</c:v>
                </c:pt>
                <c:pt idx="1761">
                  <c:v>0.453534493755971</c:v>
                </c:pt>
                <c:pt idx="1762">
                  <c:v>0.460365312584022</c:v>
                </c:pt>
                <c:pt idx="1763">
                  <c:v>0.460365312584022</c:v>
                </c:pt>
                <c:pt idx="1764">
                  <c:v>0.460365312584022</c:v>
                </c:pt>
                <c:pt idx="1765">
                  <c:v>0.480857769068173</c:v>
                </c:pt>
                <c:pt idx="1766">
                  <c:v>0.467196131412072</c:v>
                </c:pt>
                <c:pt idx="1767">
                  <c:v>0.467196131412072</c:v>
                </c:pt>
                <c:pt idx="1768">
                  <c:v>0.460365312584022</c:v>
                </c:pt>
                <c:pt idx="1769">
                  <c:v>0.460365312584022</c:v>
                </c:pt>
                <c:pt idx="1770">
                  <c:v>0.467196131412072</c:v>
                </c:pt>
                <c:pt idx="1771">
                  <c:v>0.467196131412072</c:v>
                </c:pt>
                <c:pt idx="1772">
                  <c:v>0.467196131412072</c:v>
                </c:pt>
                <c:pt idx="1773">
                  <c:v>0.467196131412072</c:v>
                </c:pt>
                <c:pt idx="1774">
                  <c:v>0.467196131412072</c:v>
                </c:pt>
                <c:pt idx="1775">
                  <c:v>0.460365312584022</c:v>
                </c:pt>
                <c:pt idx="1776">
                  <c:v>0.467196131412072</c:v>
                </c:pt>
                <c:pt idx="1777">
                  <c:v>0.467196131412072</c:v>
                </c:pt>
                <c:pt idx="1778">
                  <c:v>0.467196131412072</c:v>
                </c:pt>
                <c:pt idx="1779">
                  <c:v>0.474026950240122</c:v>
                </c:pt>
                <c:pt idx="1780">
                  <c:v>0.474026950240122</c:v>
                </c:pt>
                <c:pt idx="1781">
                  <c:v>0.480857769068173</c:v>
                </c:pt>
                <c:pt idx="1782">
                  <c:v>0.474026950240122</c:v>
                </c:pt>
                <c:pt idx="1783">
                  <c:v>0.474026950240122</c:v>
                </c:pt>
                <c:pt idx="1784">
                  <c:v>0.467196131412072</c:v>
                </c:pt>
                <c:pt idx="1785">
                  <c:v>0.474026950240122</c:v>
                </c:pt>
                <c:pt idx="1786">
                  <c:v>0.474026950240122</c:v>
                </c:pt>
                <c:pt idx="1787">
                  <c:v>0.474026950240122</c:v>
                </c:pt>
                <c:pt idx="1788">
                  <c:v>0.480857769068173</c:v>
                </c:pt>
                <c:pt idx="1789">
                  <c:v>0.474026950240122</c:v>
                </c:pt>
                <c:pt idx="1790">
                  <c:v>0.474026950240122</c:v>
                </c:pt>
                <c:pt idx="1791">
                  <c:v>0.474026950240122</c:v>
                </c:pt>
                <c:pt idx="1792">
                  <c:v>0.480857769068173</c:v>
                </c:pt>
                <c:pt idx="1793">
                  <c:v>0.480857769068173</c:v>
                </c:pt>
                <c:pt idx="1794">
                  <c:v>0.487688587896223</c:v>
                </c:pt>
                <c:pt idx="1795">
                  <c:v>0.480857769068173</c:v>
                </c:pt>
                <c:pt idx="1796">
                  <c:v>0.480857769068173</c:v>
                </c:pt>
                <c:pt idx="1797">
                  <c:v>0.487688587896223</c:v>
                </c:pt>
                <c:pt idx="1798">
                  <c:v>0.487688587896223</c:v>
                </c:pt>
                <c:pt idx="1799">
                  <c:v>0.487688587896223</c:v>
                </c:pt>
                <c:pt idx="1800">
                  <c:v>0.487688587896223</c:v>
                </c:pt>
                <c:pt idx="1801">
                  <c:v>0.487688587896223</c:v>
                </c:pt>
                <c:pt idx="1802">
                  <c:v>0.487688587896223</c:v>
                </c:pt>
                <c:pt idx="1803">
                  <c:v>0.487688587896223</c:v>
                </c:pt>
                <c:pt idx="1804">
                  <c:v>0.487688587896223</c:v>
                </c:pt>
                <c:pt idx="1805">
                  <c:v>0.501350225552324</c:v>
                </c:pt>
                <c:pt idx="1806">
                  <c:v>0.494519406724273</c:v>
                </c:pt>
                <c:pt idx="1807">
                  <c:v>0.487688587896223</c:v>
                </c:pt>
                <c:pt idx="1808">
                  <c:v>0.487688587896223</c:v>
                </c:pt>
                <c:pt idx="1809">
                  <c:v>0.494519406724273</c:v>
                </c:pt>
                <c:pt idx="1810">
                  <c:v>0.501350225552324</c:v>
                </c:pt>
                <c:pt idx="1811">
                  <c:v>0.508181044380374</c:v>
                </c:pt>
                <c:pt idx="1812">
                  <c:v>0.494519406724273</c:v>
                </c:pt>
                <c:pt idx="1813">
                  <c:v>0.494519406724273</c:v>
                </c:pt>
                <c:pt idx="1814">
                  <c:v>0.501350225552324</c:v>
                </c:pt>
                <c:pt idx="1815">
                  <c:v>0.501350225552324</c:v>
                </c:pt>
                <c:pt idx="1816">
                  <c:v>0.508181044380374</c:v>
                </c:pt>
                <c:pt idx="1817">
                  <c:v>0.501350225552324</c:v>
                </c:pt>
                <c:pt idx="1818">
                  <c:v>0.501350225552324</c:v>
                </c:pt>
                <c:pt idx="1819">
                  <c:v>0.494519406724273</c:v>
                </c:pt>
                <c:pt idx="1820">
                  <c:v>0.508181044380374</c:v>
                </c:pt>
                <c:pt idx="1821">
                  <c:v>0.521842682036475</c:v>
                </c:pt>
                <c:pt idx="1822">
                  <c:v>0.515011863208425</c:v>
                </c:pt>
                <c:pt idx="1823">
                  <c:v>0.501350225552324</c:v>
                </c:pt>
                <c:pt idx="1824">
                  <c:v>0.508181044380374</c:v>
                </c:pt>
                <c:pt idx="1825">
                  <c:v>0.528673500864525</c:v>
                </c:pt>
                <c:pt idx="1826">
                  <c:v>0.528673500864525</c:v>
                </c:pt>
                <c:pt idx="1827">
                  <c:v>0.535504319692576</c:v>
                </c:pt>
                <c:pt idx="1828">
                  <c:v>0.521842682036475</c:v>
                </c:pt>
                <c:pt idx="1829">
                  <c:v>0.521842682036475</c:v>
                </c:pt>
                <c:pt idx="1830">
                  <c:v>0.515011863208425</c:v>
                </c:pt>
                <c:pt idx="1831">
                  <c:v>0.515011863208425</c:v>
                </c:pt>
                <c:pt idx="1832">
                  <c:v>0.515011863208425</c:v>
                </c:pt>
                <c:pt idx="1833">
                  <c:v>0.515011863208425</c:v>
                </c:pt>
                <c:pt idx="1834">
                  <c:v>0.521842682036475</c:v>
                </c:pt>
                <c:pt idx="1835">
                  <c:v>0.515011863208425</c:v>
                </c:pt>
                <c:pt idx="1836">
                  <c:v>0.515011863208425</c:v>
                </c:pt>
                <c:pt idx="1837">
                  <c:v>0.521842682036475</c:v>
                </c:pt>
                <c:pt idx="1838">
                  <c:v>0.521842682036475</c:v>
                </c:pt>
                <c:pt idx="1839">
                  <c:v>0.535504319692576</c:v>
                </c:pt>
                <c:pt idx="1840">
                  <c:v>0.535504319692576</c:v>
                </c:pt>
                <c:pt idx="1841">
                  <c:v>0.535504319692576</c:v>
                </c:pt>
                <c:pt idx="1842">
                  <c:v>0.535504319692576</c:v>
                </c:pt>
                <c:pt idx="1843">
                  <c:v>0.535504319692576</c:v>
                </c:pt>
                <c:pt idx="1844">
                  <c:v>0.542335138520626</c:v>
                </c:pt>
                <c:pt idx="1845">
                  <c:v>0.542335138520626</c:v>
                </c:pt>
                <c:pt idx="1846">
                  <c:v>0.535504319692576</c:v>
                </c:pt>
                <c:pt idx="1847">
                  <c:v>0.535504319692576</c:v>
                </c:pt>
                <c:pt idx="1848">
                  <c:v>0.535504319692576</c:v>
                </c:pt>
                <c:pt idx="1849">
                  <c:v>0.535504319692576</c:v>
                </c:pt>
                <c:pt idx="1850">
                  <c:v>0.535504319692576</c:v>
                </c:pt>
                <c:pt idx="1851">
                  <c:v>0.555996776176727</c:v>
                </c:pt>
                <c:pt idx="1852">
                  <c:v>0.549165957348676</c:v>
                </c:pt>
                <c:pt idx="1853">
                  <c:v>0.535504319692576</c:v>
                </c:pt>
                <c:pt idx="1854">
                  <c:v>0.549165957348676</c:v>
                </c:pt>
                <c:pt idx="1855">
                  <c:v>0.562827595004777</c:v>
                </c:pt>
                <c:pt idx="1856">
                  <c:v>0.562827595004777</c:v>
                </c:pt>
                <c:pt idx="1857">
                  <c:v>0.555996776176727</c:v>
                </c:pt>
                <c:pt idx="1858">
                  <c:v>0.562827595004777</c:v>
                </c:pt>
                <c:pt idx="1859">
                  <c:v>0.562827595004777</c:v>
                </c:pt>
                <c:pt idx="1860">
                  <c:v>0.562827595004777</c:v>
                </c:pt>
                <c:pt idx="1861">
                  <c:v>0.549165957348676</c:v>
                </c:pt>
                <c:pt idx="1862">
                  <c:v>0.555996776176727</c:v>
                </c:pt>
                <c:pt idx="1863">
                  <c:v>0.549165957348676</c:v>
                </c:pt>
                <c:pt idx="1864">
                  <c:v>0.555996776176727</c:v>
                </c:pt>
                <c:pt idx="1865">
                  <c:v>0.555996776176727</c:v>
                </c:pt>
                <c:pt idx="1866">
                  <c:v>0.549165957348676</c:v>
                </c:pt>
                <c:pt idx="1867">
                  <c:v>0.555996776176727</c:v>
                </c:pt>
                <c:pt idx="1868">
                  <c:v>0.555996776176727</c:v>
                </c:pt>
                <c:pt idx="1869">
                  <c:v>0.569658413832827</c:v>
                </c:pt>
                <c:pt idx="1870">
                  <c:v>0.562827595004777</c:v>
                </c:pt>
                <c:pt idx="1871">
                  <c:v>0.569658413832827</c:v>
                </c:pt>
                <c:pt idx="1872">
                  <c:v>0.576489232660878</c:v>
                </c:pt>
                <c:pt idx="1873">
                  <c:v>0.583320051488928</c:v>
                </c:pt>
                <c:pt idx="1874">
                  <c:v>0.576489232660878</c:v>
                </c:pt>
                <c:pt idx="1875">
                  <c:v>0.576489232660878</c:v>
                </c:pt>
                <c:pt idx="1876">
                  <c:v>0.576489232660878</c:v>
                </c:pt>
                <c:pt idx="1877">
                  <c:v>0.576489232660878</c:v>
                </c:pt>
                <c:pt idx="1878">
                  <c:v>0.576489232660878</c:v>
                </c:pt>
                <c:pt idx="1879">
                  <c:v>0.590150870316979</c:v>
                </c:pt>
                <c:pt idx="1880">
                  <c:v>0.590150870316979</c:v>
                </c:pt>
                <c:pt idx="1881">
                  <c:v>0.569658413832827</c:v>
                </c:pt>
                <c:pt idx="1882">
                  <c:v>0.576489232660878</c:v>
                </c:pt>
                <c:pt idx="1883">
                  <c:v>0.583320051488928</c:v>
                </c:pt>
                <c:pt idx="1884">
                  <c:v>0.590150870316979</c:v>
                </c:pt>
                <c:pt idx="1885">
                  <c:v>0.596981689145029</c:v>
                </c:pt>
                <c:pt idx="1886">
                  <c:v>0.603812507973079</c:v>
                </c:pt>
                <c:pt idx="1887">
                  <c:v>0.596981689145029</c:v>
                </c:pt>
                <c:pt idx="1888">
                  <c:v>0.590150870316979</c:v>
                </c:pt>
                <c:pt idx="1889">
                  <c:v>0.603812507973079</c:v>
                </c:pt>
                <c:pt idx="1890">
                  <c:v>0.61747414562918</c:v>
                </c:pt>
                <c:pt idx="1891">
                  <c:v>0.61064332680113</c:v>
                </c:pt>
                <c:pt idx="1892">
                  <c:v>0.603812507973079</c:v>
                </c:pt>
                <c:pt idx="1893">
                  <c:v>0.61064332680113</c:v>
                </c:pt>
                <c:pt idx="1894">
                  <c:v>0.596981689145029</c:v>
                </c:pt>
                <c:pt idx="1895">
                  <c:v>0.596981689145029</c:v>
                </c:pt>
                <c:pt idx="1896">
                  <c:v>0.603812507973079</c:v>
                </c:pt>
                <c:pt idx="1897">
                  <c:v>0.603812507973079</c:v>
                </c:pt>
                <c:pt idx="1898">
                  <c:v>0.603812507973079</c:v>
                </c:pt>
                <c:pt idx="1899">
                  <c:v>0.61064332680113</c:v>
                </c:pt>
                <c:pt idx="1900">
                  <c:v>0.62430496445723</c:v>
                </c:pt>
                <c:pt idx="1901">
                  <c:v>0.62430496445723</c:v>
                </c:pt>
                <c:pt idx="1902">
                  <c:v>0.62430496445723</c:v>
                </c:pt>
                <c:pt idx="1903">
                  <c:v>0.631135783285281</c:v>
                </c:pt>
                <c:pt idx="1904">
                  <c:v>0.631135783285281</c:v>
                </c:pt>
                <c:pt idx="1905">
                  <c:v>0.61747414562918</c:v>
                </c:pt>
                <c:pt idx="1906">
                  <c:v>0.61064332680113</c:v>
                </c:pt>
                <c:pt idx="1907">
                  <c:v>0.62430496445723</c:v>
                </c:pt>
                <c:pt idx="1908">
                  <c:v>0.62430496445723</c:v>
                </c:pt>
                <c:pt idx="1909">
                  <c:v>0.62430496445723</c:v>
                </c:pt>
                <c:pt idx="1910">
                  <c:v>0.62430496445723</c:v>
                </c:pt>
                <c:pt idx="1911">
                  <c:v>0.631135783285281</c:v>
                </c:pt>
                <c:pt idx="1912">
                  <c:v>0.62430496445723</c:v>
                </c:pt>
                <c:pt idx="1913">
                  <c:v>0.62430496445723</c:v>
                </c:pt>
                <c:pt idx="1914">
                  <c:v>0.637966602113331</c:v>
                </c:pt>
                <c:pt idx="1915">
                  <c:v>0.651628239769432</c:v>
                </c:pt>
                <c:pt idx="1916">
                  <c:v>0.644797420941381</c:v>
                </c:pt>
                <c:pt idx="1917">
                  <c:v>0.644797420941381</c:v>
                </c:pt>
                <c:pt idx="1918">
                  <c:v>0.644797420941381</c:v>
                </c:pt>
                <c:pt idx="1919">
                  <c:v>0.651628239769432</c:v>
                </c:pt>
                <c:pt idx="1920">
                  <c:v>0.665289877425532</c:v>
                </c:pt>
                <c:pt idx="1921">
                  <c:v>0.665289877425532</c:v>
                </c:pt>
                <c:pt idx="1922">
                  <c:v>0.651628239769432</c:v>
                </c:pt>
                <c:pt idx="1923">
                  <c:v>0.644797420941381</c:v>
                </c:pt>
                <c:pt idx="1924">
                  <c:v>0.644797420941381</c:v>
                </c:pt>
                <c:pt idx="1925">
                  <c:v>0.658459058597482</c:v>
                </c:pt>
                <c:pt idx="1926">
                  <c:v>0.651628239769432</c:v>
                </c:pt>
                <c:pt idx="1927">
                  <c:v>0.651628239769432</c:v>
                </c:pt>
                <c:pt idx="1928">
                  <c:v>0.651628239769432</c:v>
                </c:pt>
                <c:pt idx="1929">
                  <c:v>0.658459058597482</c:v>
                </c:pt>
                <c:pt idx="1930">
                  <c:v>0.672120696253583</c:v>
                </c:pt>
                <c:pt idx="1931">
                  <c:v>0.678951515081633</c:v>
                </c:pt>
                <c:pt idx="1932">
                  <c:v>0.692613152737734</c:v>
                </c:pt>
                <c:pt idx="1933">
                  <c:v>0.692613152737734</c:v>
                </c:pt>
                <c:pt idx="1934">
                  <c:v>0.672120696253583</c:v>
                </c:pt>
                <c:pt idx="1935">
                  <c:v>0.665289877425532</c:v>
                </c:pt>
                <c:pt idx="1936">
                  <c:v>0.672120696253583</c:v>
                </c:pt>
                <c:pt idx="1937">
                  <c:v>0.685782333909684</c:v>
                </c:pt>
                <c:pt idx="1938">
                  <c:v>0.685782333909684</c:v>
                </c:pt>
                <c:pt idx="1939">
                  <c:v>0.685782333909684</c:v>
                </c:pt>
                <c:pt idx="1940">
                  <c:v>0.678951515081633</c:v>
                </c:pt>
                <c:pt idx="1941">
                  <c:v>0.672120696253583</c:v>
                </c:pt>
                <c:pt idx="1942">
                  <c:v>0.678951515081633</c:v>
                </c:pt>
                <c:pt idx="1943">
                  <c:v>0.678951515081633</c:v>
                </c:pt>
                <c:pt idx="1944">
                  <c:v>0.706274790393835</c:v>
                </c:pt>
                <c:pt idx="1945">
                  <c:v>0.719936428049935</c:v>
                </c:pt>
                <c:pt idx="1946">
                  <c:v>0.706274790393835</c:v>
                </c:pt>
                <c:pt idx="1947">
                  <c:v>0.692613152737734</c:v>
                </c:pt>
                <c:pt idx="1948">
                  <c:v>0.699443971565784</c:v>
                </c:pt>
                <c:pt idx="1949">
                  <c:v>0.719936428049935</c:v>
                </c:pt>
                <c:pt idx="1950">
                  <c:v>0.726767246877986</c:v>
                </c:pt>
                <c:pt idx="1951">
                  <c:v>0.719936428049935</c:v>
                </c:pt>
                <c:pt idx="1952">
                  <c:v>0.706274790393835</c:v>
                </c:pt>
                <c:pt idx="1953">
                  <c:v>0.706274790393835</c:v>
                </c:pt>
                <c:pt idx="1954">
                  <c:v>0.699443971565784</c:v>
                </c:pt>
                <c:pt idx="1955">
                  <c:v>0.706274790393835</c:v>
                </c:pt>
                <c:pt idx="1956">
                  <c:v>0.719936428049935</c:v>
                </c:pt>
                <c:pt idx="1957">
                  <c:v>0.726767246877986</c:v>
                </c:pt>
                <c:pt idx="1958">
                  <c:v>0.713105609221885</c:v>
                </c:pt>
                <c:pt idx="1959">
                  <c:v>0.713105609221885</c:v>
                </c:pt>
                <c:pt idx="1960">
                  <c:v>0.719936428049935</c:v>
                </c:pt>
                <c:pt idx="1961">
                  <c:v>0.733598065706036</c:v>
                </c:pt>
                <c:pt idx="1962">
                  <c:v>0.740428884534086</c:v>
                </c:pt>
                <c:pt idx="1963">
                  <c:v>0.747259703362137</c:v>
                </c:pt>
                <c:pt idx="1964">
                  <c:v>0.740428884534086</c:v>
                </c:pt>
                <c:pt idx="1965">
                  <c:v>0.726767246877986</c:v>
                </c:pt>
                <c:pt idx="1966">
                  <c:v>0.719936428049935</c:v>
                </c:pt>
                <c:pt idx="1967">
                  <c:v>0.740428884534086</c:v>
                </c:pt>
                <c:pt idx="1968">
                  <c:v>0.740428884534086</c:v>
                </c:pt>
                <c:pt idx="1969">
                  <c:v>0.740428884534086</c:v>
                </c:pt>
                <c:pt idx="1970">
                  <c:v>0.740428884534086</c:v>
                </c:pt>
                <c:pt idx="1971">
                  <c:v>0.726767246877986</c:v>
                </c:pt>
                <c:pt idx="1972">
                  <c:v>0.719936428049935</c:v>
                </c:pt>
                <c:pt idx="1973">
                  <c:v>0.719936428049935</c:v>
                </c:pt>
                <c:pt idx="1974">
                  <c:v>0.754090522190187</c:v>
                </c:pt>
                <c:pt idx="1975">
                  <c:v>0.760921341018237</c:v>
                </c:pt>
                <c:pt idx="1976">
                  <c:v>0.754090522190187</c:v>
                </c:pt>
                <c:pt idx="1977">
                  <c:v>0.754090522190187</c:v>
                </c:pt>
                <c:pt idx="1978">
                  <c:v>0.740428884534086</c:v>
                </c:pt>
                <c:pt idx="1979">
                  <c:v>0.754090522190187</c:v>
                </c:pt>
                <c:pt idx="1980">
                  <c:v>0.760921341018237</c:v>
                </c:pt>
                <c:pt idx="1981">
                  <c:v>0.767752159846288</c:v>
                </c:pt>
                <c:pt idx="1982">
                  <c:v>0.760921341018237</c:v>
                </c:pt>
                <c:pt idx="1983">
                  <c:v>0.754090522190187</c:v>
                </c:pt>
                <c:pt idx="1984">
                  <c:v>0.747259703362137</c:v>
                </c:pt>
                <c:pt idx="1985">
                  <c:v>0.754090522190187</c:v>
                </c:pt>
                <c:pt idx="1986">
                  <c:v>0.760921341018237</c:v>
                </c:pt>
                <c:pt idx="1987">
                  <c:v>0.767752159846288</c:v>
                </c:pt>
                <c:pt idx="1988">
                  <c:v>0.781413797502389</c:v>
                </c:pt>
                <c:pt idx="1989">
                  <c:v>0.774582978674338</c:v>
                </c:pt>
                <c:pt idx="1990">
                  <c:v>0.781413797502389</c:v>
                </c:pt>
                <c:pt idx="1991">
                  <c:v>0.788244616330439</c:v>
                </c:pt>
                <c:pt idx="1992">
                  <c:v>0.781413797502389</c:v>
                </c:pt>
                <c:pt idx="1993">
                  <c:v>0.781413797502389</c:v>
                </c:pt>
                <c:pt idx="1994">
                  <c:v>0.774582978674338</c:v>
                </c:pt>
                <c:pt idx="1995">
                  <c:v>0.767752159846288</c:v>
                </c:pt>
                <c:pt idx="1996">
                  <c:v>0.774582978674338</c:v>
                </c:pt>
                <c:pt idx="1997">
                  <c:v>0.795075435158489</c:v>
                </c:pt>
                <c:pt idx="1998">
                  <c:v>0.80190625398654</c:v>
                </c:pt>
                <c:pt idx="1999">
                  <c:v>0.795075435158489</c:v>
                </c:pt>
                <c:pt idx="2000">
                  <c:v>0.781413797502389</c:v>
                </c:pt>
                <c:pt idx="2001">
                  <c:v>0.795075435158489</c:v>
                </c:pt>
                <c:pt idx="2002">
                  <c:v>0.795075435158489</c:v>
                </c:pt>
                <c:pt idx="2003">
                  <c:v>0.80190625398654</c:v>
                </c:pt>
                <c:pt idx="2004">
                  <c:v>0.80190625398654</c:v>
                </c:pt>
                <c:pt idx="2005">
                  <c:v>0.80190625398654</c:v>
                </c:pt>
                <c:pt idx="2006">
                  <c:v>0.781413797502389</c:v>
                </c:pt>
                <c:pt idx="2007">
                  <c:v>0.788244616330439</c:v>
                </c:pt>
                <c:pt idx="2008">
                  <c:v>0.795075435158489</c:v>
                </c:pt>
                <c:pt idx="2009">
                  <c:v>0.80873707281459</c:v>
                </c:pt>
                <c:pt idx="2010">
                  <c:v>0.80190625398654</c:v>
                </c:pt>
                <c:pt idx="2011">
                  <c:v>0.80190625398654</c:v>
                </c:pt>
                <c:pt idx="2012">
                  <c:v>0.80873707281459</c:v>
                </c:pt>
                <c:pt idx="2013">
                  <c:v>0.80873707281459</c:v>
                </c:pt>
                <c:pt idx="2014">
                  <c:v>0.81556789164264</c:v>
                </c:pt>
                <c:pt idx="2015">
                  <c:v>0.822398710470691</c:v>
                </c:pt>
                <c:pt idx="2016">
                  <c:v>0.822398710470691</c:v>
                </c:pt>
                <c:pt idx="2017">
                  <c:v>0.81556789164264</c:v>
                </c:pt>
                <c:pt idx="2018">
                  <c:v>0.81556789164264</c:v>
                </c:pt>
                <c:pt idx="2019">
                  <c:v>0.81556789164264</c:v>
                </c:pt>
                <c:pt idx="2020">
                  <c:v>0.81556789164264</c:v>
                </c:pt>
                <c:pt idx="2021">
                  <c:v>0.822398710470691</c:v>
                </c:pt>
                <c:pt idx="2022">
                  <c:v>0.822398710470691</c:v>
                </c:pt>
                <c:pt idx="2023">
                  <c:v>0.822398710470691</c:v>
                </c:pt>
                <c:pt idx="2024">
                  <c:v>0.81556789164264</c:v>
                </c:pt>
                <c:pt idx="2025">
                  <c:v>0.80873707281459</c:v>
                </c:pt>
                <c:pt idx="2026">
                  <c:v>0.81556789164264</c:v>
                </c:pt>
                <c:pt idx="2027">
                  <c:v>0.829229529298741</c:v>
                </c:pt>
                <c:pt idx="2028">
                  <c:v>0.829229529298741</c:v>
                </c:pt>
                <c:pt idx="2029">
                  <c:v>0.822398710470691</c:v>
                </c:pt>
                <c:pt idx="2030">
                  <c:v>0.829229529298741</c:v>
                </c:pt>
                <c:pt idx="2031">
                  <c:v>0.829229529298741</c:v>
                </c:pt>
                <c:pt idx="2032">
                  <c:v>0.829229529298741</c:v>
                </c:pt>
                <c:pt idx="2033">
                  <c:v>0.836060348126791</c:v>
                </c:pt>
                <c:pt idx="2034">
                  <c:v>0.836060348126791</c:v>
                </c:pt>
                <c:pt idx="2035">
                  <c:v>0.829229529298741</c:v>
                </c:pt>
                <c:pt idx="2036">
                  <c:v>0.829229529298741</c:v>
                </c:pt>
                <c:pt idx="2037">
                  <c:v>0.829229529298741</c:v>
                </c:pt>
                <c:pt idx="2038">
                  <c:v>0.836060348126791</c:v>
                </c:pt>
                <c:pt idx="2039">
                  <c:v>0.829229529298741</c:v>
                </c:pt>
                <c:pt idx="2040">
                  <c:v>0.836060348126791</c:v>
                </c:pt>
                <c:pt idx="2041">
                  <c:v>0.829229529298741</c:v>
                </c:pt>
                <c:pt idx="2042">
                  <c:v>0.836060348126791</c:v>
                </c:pt>
                <c:pt idx="2043">
                  <c:v>0.836060348126791</c:v>
                </c:pt>
                <c:pt idx="2044">
                  <c:v>0.849721985782892</c:v>
                </c:pt>
                <c:pt idx="2045">
                  <c:v>0.849721985782892</c:v>
                </c:pt>
                <c:pt idx="2046">
                  <c:v>0.842891166954842</c:v>
                </c:pt>
                <c:pt idx="2047">
                  <c:v>0.849721985782892</c:v>
                </c:pt>
                <c:pt idx="2048">
                  <c:v>0.842891166954842</c:v>
                </c:pt>
                <c:pt idx="2049">
                  <c:v>0.842891166954842</c:v>
                </c:pt>
                <c:pt idx="2050">
                  <c:v>0.842891166954842</c:v>
                </c:pt>
                <c:pt idx="2051">
                  <c:v>0.842891166954842</c:v>
                </c:pt>
                <c:pt idx="2052">
                  <c:v>0.849721985782892</c:v>
                </c:pt>
                <c:pt idx="2053">
                  <c:v>0.842891166954842</c:v>
                </c:pt>
                <c:pt idx="2054">
                  <c:v>0.842891166954842</c:v>
                </c:pt>
                <c:pt idx="2055">
                  <c:v>0.836060348126791</c:v>
                </c:pt>
                <c:pt idx="2056">
                  <c:v>0.829229529298741</c:v>
                </c:pt>
                <c:pt idx="2057">
                  <c:v>0.842891166954842</c:v>
                </c:pt>
                <c:pt idx="2058">
                  <c:v>0.856552804610942</c:v>
                </c:pt>
                <c:pt idx="2059">
                  <c:v>0.849721985782892</c:v>
                </c:pt>
                <c:pt idx="2060">
                  <c:v>0.856552804610942</c:v>
                </c:pt>
                <c:pt idx="2061">
                  <c:v>0.849721985782892</c:v>
                </c:pt>
                <c:pt idx="2062">
                  <c:v>0.849721985782892</c:v>
                </c:pt>
                <c:pt idx="2063">
                  <c:v>0.856552804610942</c:v>
                </c:pt>
                <c:pt idx="2064">
                  <c:v>0.856552804610942</c:v>
                </c:pt>
                <c:pt idx="2065">
                  <c:v>0.856552804610942</c:v>
                </c:pt>
                <c:pt idx="2066">
                  <c:v>0.856552804610942</c:v>
                </c:pt>
                <c:pt idx="2067">
                  <c:v>0.856552804610942</c:v>
                </c:pt>
                <c:pt idx="2068">
                  <c:v>0.856552804610942</c:v>
                </c:pt>
                <c:pt idx="2069">
                  <c:v>0.856552804610942</c:v>
                </c:pt>
                <c:pt idx="2070">
                  <c:v>0.856552804610942</c:v>
                </c:pt>
                <c:pt idx="2071">
                  <c:v>0.856552804610942</c:v>
                </c:pt>
                <c:pt idx="2072">
                  <c:v>0.856552804610942</c:v>
                </c:pt>
                <c:pt idx="2073">
                  <c:v>0.849721985782892</c:v>
                </c:pt>
                <c:pt idx="2074">
                  <c:v>0.849721985782892</c:v>
                </c:pt>
                <c:pt idx="2075">
                  <c:v>0.856552804610942</c:v>
                </c:pt>
                <c:pt idx="2076">
                  <c:v>0.863383623438993</c:v>
                </c:pt>
                <c:pt idx="2077">
                  <c:v>0.863383623438993</c:v>
                </c:pt>
                <c:pt idx="2078">
                  <c:v>0.863383623438993</c:v>
                </c:pt>
                <c:pt idx="2079">
                  <c:v>0.863383623438993</c:v>
                </c:pt>
                <c:pt idx="2080">
                  <c:v>0.863383623438993</c:v>
                </c:pt>
                <c:pt idx="2081">
                  <c:v>0.863383623438993</c:v>
                </c:pt>
                <c:pt idx="2082">
                  <c:v>0.863383623438993</c:v>
                </c:pt>
                <c:pt idx="2083">
                  <c:v>0.863383623438993</c:v>
                </c:pt>
                <c:pt idx="2084">
                  <c:v>0.863383623438993</c:v>
                </c:pt>
                <c:pt idx="2085">
                  <c:v>0.856552804610942</c:v>
                </c:pt>
                <c:pt idx="2086">
                  <c:v>0.856552804610942</c:v>
                </c:pt>
                <c:pt idx="2087">
                  <c:v>0.863383623438993</c:v>
                </c:pt>
                <c:pt idx="2088">
                  <c:v>0.870214442267043</c:v>
                </c:pt>
                <c:pt idx="2089">
                  <c:v>0.877045261095094</c:v>
                </c:pt>
                <c:pt idx="2090">
                  <c:v>0.870214442267043</c:v>
                </c:pt>
                <c:pt idx="2091">
                  <c:v>0.863383623438993</c:v>
                </c:pt>
                <c:pt idx="2092">
                  <c:v>0.870214442267043</c:v>
                </c:pt>
                <c:pt idx="2093">
                  <c:v>0.870214442267043</c:v>
                </c:pt>
                <c:pt idx="2094">
                  <c:v>0.870214442267043</c:v>
                </c:pt>
                <c:pt idx="2095">
                  <c:v>0.870214442267043</c:v>
                </c:pt>
                <c:pt idx="2096">
                  <c:v>0.870214442267043</c:v>
                </c:pt>
                <c:pt idx="2097">
                  <c:v>0.870214442267043</c:v>
                </c:pt>
                <c:pt idx="2098">
                  <c:v>0.870214442267043</c:v>
                </c:pt>
                <c:pt idx="2099">
                  <c:v>0.870214442267043</c:v>
                </c:pt>
                <c:pt idx="2100">
                  <c:v>0.877045261095094</c:v>
                </c:pt>
                <c:pt idx="2101">
                  <c:v>0.870214442267043</c:v>
                </c:pt>
                <c:pt idx="2102">
                  <c:v>0.877045261095094</c:v>
                </c:pt>
                <c:pt idx="2103">
                  <c:v>0.877045261095094</c:v>
                </c:pt>
                <c:pt idx="2104">
                  <c:v>0.877045261095094</c:v>
                </c:pt>
                <c:pt idx="2105">
                  <c:v>0.877045261095094</c:v>
                </c:pt>
                <c:pt idx="2106">
                  <c:v>0.877045261095094</c:v>
                </c:pt>
                <c:pt idx="2107">
                  <c:v>0.877045261095094</c:v>
                </c:pt>
                <c:pt idx="2108">
                  <c:v>0.877045261095094</c:v>
                </c:pt>
                <c:pt idx="2109">
                  <c:v>0.870214442267043</c:v>
                </c:pt>
                <c:pt idx="2110">
                  <c:v>0.877045261095094</c:v>
                </c:pt>
                <c:pt idx="2111">
                  <c:v>0.877045261095094</c:v>
                </c:pt>
                <c:pt idx="2112">
                  <c:v>0.877045261095094</c:v>
                </c:pt>
                <c:pt idx="2113">
                  <c:v>0.877045261095094</c:v>
                </c:pt>
                <c:pt idx="2114">
                  <c:v>0.877045261095094</c:v>
                </c:pt>
                <c:pt idx="2115">
                  <c:v>0.877045261095094</c:v>
                </c:pt>
                <c:pt idx="2116">
                  <c:v>0.877045261095094</c:v>
                </c:pt>
                <c:pt idx="2117">
                  <c:v>0.877045261095094</c:v>
                </c:pt>
                <c:pt idx="2118">
                  <c:v>0.877045261095094</c:v>
                </c:pt>
                <c:pt idx="2119">
                  <c:v>0.883876079923144</c:v>
                </c:pt>
                <c:pt idx="2120">
                  <c:v>0.883876079923144</c:v>
                </c:pt>
                <c:pt idx="2121">
                  <c:v>0.883876079923144</c:v>
                </c:pt>
                <c:pt idx="2122">
                  <c:v>0.877045261095094</c:v>
                </c:pt>
                <c:pt idx="2123">
                  <c:v>0.877045261095094</c:v>
                </c:pt>
                <c:pt idx="2124">
                  <c:v>0.883876079923144</c:v>
                </c:pt>
                <c:pt idx="2125">
                  <c:v>0.883876079923144</c:v>
                </c:pt>
                <c:pt idx="2126">
                  <c:v>0.883876079923144</c:v>
                </c:pt>
                <c:pt idx="2127">
                  <c:v>0.877045261095094</c:v>
                </c:pt>
                <c:pt idx="2128">
                  <c:v>0.883876079923144</c:v>
                </c:pt>
                <c:pt idx="2129">
                  <c:v>0.870214442267043</c:v>
                </c:pt>
                <c:pt idx="2130">
                  <c:v>0.870214442267043</c:v>
                </c:pt>
                <c:pt idx="2131">
                  <c:v>0.883876079923144</c:v>
                </c:pt>
                <c:pt idx="2132">
                  <c:v>0.883876079923144</c:v>
                </c:pt>
                <c:pt idx="2133">
                  <c:v>0.890706898751194</c:v>
                </c:pt>
                <c:pt idx="2134">
                  <c:v>0.883876079923144</c:v>
                </c:pt>
                <c:pt idx="2135">
                  <c:v>0.883876079923144</c:v>
                </c:pt>
                <c:pt idx="2136">
                  <c:v>0.883876079923144</c:v>
                </c:pt>
                <c:pt idx="2137">
                  <c:v>0.883876079923144</c:v>
                </c:pt>
                <c:pt idx="2138">
                  <c:v>0.883876079923144</c:v>
                </c:pt>
                <c:pt idx="2139">
                  <c:v>0.883876079923144</c:v>
                </c:pt>
                <c:pt idx="2140">
                  <c:v>0.883876079923144</c:v>
                </c:pt>
                <c:pt idx="2141">
                  <c:v>0.883876079923144</c:v>
                </c:pt>
                <c:pt idx="2142">
                  <c:v>0.883876079923144</c:v>
                </c:pt>
                <c:pt idx="2143">
                  <c:v>0.883876079923144</c:v>
                </c:pt>
                <c:pt idx="2144">
                  <c:v>0.883876079923144</c:v>
                </c:pt>
                <c:pt idx="2145">
                  <c:v>0.883876079923144</c:v>
                </c:pt>
                <c:pt idx="2146">
                  <c:v>0.883876079923144</c:v>
                </c:pt>
                <c:pt idx="2147">
                  <c:v>0.883876079923144</c:v>
                </c:pt>
                <c:pt idx="2148">
                  <c:v>0.883876079923144</c:v>
                </c:pt>
                <c:pt idx="2149">
                  <c:v>0.883876079923144</c:v>
                </c:pt>
                <c:pt idx="2150">
                  <c:v>0.890706898751194</c:v>
                </c:pt>
                <c:pt idx="2151">
                  <c:v>0.883876079923144</c:v>
                </c:pt>
                <c:pt idx="2152">
                  <c:v>0.890706898751194</c:v>
                </c:pt>
                <c:pt idx="2153">
                  <c:v>0.883876079923144</c:v>
                </c:pt>
                <c:pt idx="2154">
                  <c:v>0.883876079923144</c:v>
                </c:pt>
                <c:pt idx="2155">
                  <c:v>0.877045261095094</c:v>
                </c:pt>
                <c:pt idx="2156">
                  <c:v>0.883876079923144</c:v>
                </c:pt>
                <c:pt idx="2157">
                  <c:v>0.877045261095094</c:v>
                </c:pt>
                <c:pt idx="2158">
                  <c:v>0.863383623438993</c:v>
                </c:pt>
                <c:pt idx="2159">
                  <c:v>0.870214442267043</c:v>
                </c:pt>
                <c:pt idx="2160">
                  <c:v>0.870214442267043</c:v>
                </c:pt>
                <c:pt idx="2161">
                  <c:v>0.883876079923144</c:v>
                </c:pt>
                <c:pt idx="2162">
                  <c:v>0.883876079923144</c:v>
                </c:pt>
                <c:pt idx="2163">
                  <c:v>0.883876079923144</c:v>
                </c:pt>
                <c:pt idx="2164">
                  <c:v>0.883876079923144</c:v>
                </c:pt>
                <c:pt idx="2165">
                  <c:v>0.883876079923144</c:v>
                </c:pt>
                <c:pt idx="2166">
                  <c:v>0.883876079923144</c:v>
                </c:pt>
                <c:pt idx="2167">
                  <c:v>0.883876079923144</c:v>
                </c:pt>
                <c:pt idx="2168">
                  <c:v>0.890706898751194</c:v>
                </c:pt>
                <c:pt idx="2169">
                  <c:v>0.890706898751194</c:v>
                </c:pt>
                <c:pt idx="2170">
                  <c:v>0.883876079923144</c:v>
                </c:pt>
                <c:pt idx="2171">
                  <c:v>0.883876079923144</c:v>
                </c:pt>
                <c:pt idx="2172">
                  <c:v>0.890706898751194</c:v>
                </c:pt>
                <c:pt idx="2173">
                  <c:v>0.890706898751194</c:v>
                </c:pt>
                <c:pt idx="2174">
                  <c:v>0.890706898751194</c:v>
                </c:pt>
                <c:pt idx="2175">
                  <c:v>0.897537717579245</c:v>
                </c:pt>
                <c:pt idx="2176">
                  <c:v>0.890706898751194</c:v>
                </c:pt>
                <c:pt idx="2177">
                  <c:v>0.890706898751194</c:v>
                </c:pt>
                <c:pt idx="2178">
                  <c:v>0.890706898751194</c:v>
                </c:pt>
                <c:pt idx="2179">
                  <c:v>0.890706898751194</c:v>
                </c:pt>
                <c:pt idx="2180">
                  <c:v>0.897537717579245</c:v>
                </c:pt>
                <c:pt idx="2181">
                  <c:v>0.890706898751194</c:v>
                </c:pt>
                <c:pt idx="2182">
                  <c:v>0.870214442267043</c:v>
                </c:pt>
                <c:pt idx="2183">
                  <c:v>0.877045261095094</c:v>
                </c:pt>
                <c:pt idx="2184">
                  <c:v>0.870214442267043</c:v>
                </c:pt>
                <c:pt idx="2185">
                  <c:v>0.870214442267043</c:v>
                </c:pt>
                <c:pt idx="2186">
                  <c:v>0.890706898751194</c:v>
                </c:pt>
                <c:pt idx="2187">
                  <c:v>0.890706898751194</c:v>
                </c:pt>
                <c:pt idx="2188">
                  <c:v>0.890706898751194</c:v>
                </c:pt>
                <c:pt idx="2189">
                  <c:v>0.890706898751194</c:v>
                </c:pt>
                <c:pt idx="2190">
                  <c:v>0.890706898751194</c:v>
                </c:pt>
                <c:pt idx="2191">
                  <c:v>0.883876079923144</c:v>
                </c:pt>
                <c:pt idx="2192">
                  <c:v>0.890706898751194</c:v>
                </c:pt>
                <c:pt idx="2193">
                  <c:v>0.890706898751194</c:v>
                </c:pt>
                <c:pt idx="2194">
                  <c:v>0.877045261095094</c:v>
                </c:pt>
                <c:pt idx="2195">
                  <c:v>0.877045261095094</c:v>
                </c:pt>
                <c:pt idx="2196">
                  <c:v>0.883876079923144</c:v>
                </c:pt>
                <c:pt idx="2197">
                  <c:v>0.877045261095094</c:v>
                </c:pt>
                <c:pt idx="2198">
                  <c:v>0.883876079923144</c:v>
                </c:pt>
                <c:pt idx="2199">
                  <c:v>0.897537717579245</c:v>
                </c:pt>
                <c:pt idx="2200">
                  <c:v>0.897537717579245</c:v>
                </c:pt>
                <c:pt idx="2201">
                  <c:v>0.890706898751194</c:v>
                </c:pt>
                <c:pt idx="2202">
                  <c:v>0.877045261095094</c:v>
                </c:pt>
                <c:pt idx="2203">
                  <c:v>0.877045261095094</c:v>
                </c:pt>
                <c:pt idx="2204">
                  <c:v>0.890706898751194</c:v>
                </c:pt>
                <c:pt idx="2205">
                  <c:v>0.890706898751194</c:v>
                </c:pt>
                <c:pt idx="2206">
                  <c:v>0.890706898751194</c:v>
                </c:pt>
                <c:pt idx="2207">
                  <c:v>0.890706898751194</c:v>
                </c:pt>
                <c:pt idx="2208">
                  <c:v>0.890706898751194</c:v>
                </c:pt>
                <c:pt idx="2209">
                  <c:v>0.890706898751194</c:v>
                </c:pt>
                <c:pt idx="2210">
                  <c:v>0.897537717579245</c:v>
                </c:pt>
                <c:pt idx="2211">
                  <c:v>0.897537717579245</c:v>
                </c:pt>
                <c:pt idx="2212">
                  <c:v>0.897537717579245</c:v>
                </c:pt>
                <c:pt idx="2213">
                  <c:v>0.890706898751194</c:v>
                </c:pt>
                <c:pt idx="2214">
                  <c:v>0.890706898751194</c:v>
                </c:pt>
                <c:pt idx="2215">
                  <c:v>0.890706898751194</c:v>
                </c:pt>
                <c:pt idx="2216">
                  <c:v>0.890706898751194</c:v>
                </c:pt>
                <c:pt idx="2217">
                  <c:v>0.890706898751194</c:v>
                </c:pt>
                <c:pt idx="2218">
                  <c:v>0.897537717579245</c:v>
                </c:pt>
                <c:pt idx="2219">
                  <c:v>0.890706898751194</c:v>
                </c:pt>
                <c:pt idx="2220">
                  <c:v>0.897537717579245</c:v>
                </c:pt>
                <c:pt idx="2221">
                  <c:v>0.890706898751194</c:v>
                </c:pt>
                <c:pt idx="2222">
                  <c:v>0.897537717579245</c:v>
                </c:pt>
                <c:pt idx="2223">
                  <c:v>0.890706898751194</c:v>
                </c:pt>
                <c:pt idx="2224">
                  <c:v>0.890706898751194</c:v>
                </c:pt>
                <c:pt idx="2225">
                  <c:v>0.897537717579245</c:v>
                </c:pt>
                <c:pt idx="2226">
                  <c:v>0.897537717579245</c:v>
                </c:pt>
                <c:pt idx="2227">
                  <c:v>0.890706898751194</c:v>
                </c:pt>
                <c:pt idx="2228">
                  <c:v>0.897537717579245</c:v>
                </c:pt>
                <c:pt idx="2229">
                  <c:v>0.897537717579245</c:v>
                </c:pt>
                <c:pt idx="2230">
                  <c:v>0.890706898751194</c:v>
                </c:pt>
                <c:pt idx="2231">
                  <c:v>0.890706898751194</c:v>
                </c:pt>
                <c:pt idx="2232">
                  <c:v>0.897537717579245</c:v>
                </c:pt>
                <c:pt idx="2233">
                  <c:v>0.897537717579245</c:v>
                </c:pt>
                <c:pt idx="2234">
                  <c:v>0.890706898751194</c:v>
                </c:pt>
                <c:pt idx="2235">
                  <c:v>0.897537717579245</c:v>
                </c:pt>
                <c:pt idx="2236">
                  <c:v>0.890706898751194</c:v>
                </c:pt>
                <c:pt idx="2237">
                  <c:v>0.890706898751194</c:v>
                </c:pt>
                <c:pt idx="2238">
                  <c:v>0.890706898751194</c:v>
                </c:pt>
                <c:pt idx="2239">
                  <c:v>0.897537717579245</c:v>
                </c:pt>
                <c:pt idx="2240">
                  <c:v>0.890706898751194</c:v>
                </c:pt>
                <c:pt idx="2241">
                  <c:v>0.897537717579245</c:v>
                </c:pt>
                <c:pt idx="2242">
                  <c:v>0.897537717579245</c:v>
                </c:pt>
                <c:pt idx="2243">
                  <c:v>0.897537717579245</c:v>
                </c:pt>
                <c:pt idx="2244">
                  <c:v>0.890706898751194</c:v>
                </c:pt>
                <c:pt idx="2245">
                  <c:v>0.890706898751194</c:v>
                </c:pt>
                <c:pt idx="2246">
                  <c:v>0.890706898751194</c:v>
                </c:pt>
                <c:pt idx="2247">
                  <c:v>0.897537717579245</c:v>
                </c:pt>
                <c:pt idx="2248">
                  <c:v>0.897537717579245</c:v>
                </c:pt>
                <c:pt idx="2249">
                  <c:v>0.897537717579245</c:v>
                </c:pt>
                <c:pt idx="2250">
                  <c:v>0.890706898751194</c:v>
                </c:pt>
                <c:pt idx="2251">
                  <c:v>0.897537717579245</c:v>
                </c:pt>
                <c:pt idx="2252">
                  <c:v>0.890706898751194</c:v>
                </c:pt>
                <c:pt idx="2253">
                  <c:v>0.897537717579245</c:v>
                </c:pt>
                <c:pt idx="2254">
                  <c:v>0.890706898751194</c:v>
                </c:pt>
                <c:pt idx="2255">
                  <c:v>0.897537717579245</c:v>
                </c:pt>
                <c:pt idx="2256">
                  <c:v>0.897537717579245</c:v>
                </c:pt>
                <c:pt idx="2257">
                  <c:v>0.897537717579245</c:v>
                </c:pt>
                <c:pt idx="2258">
                  <c:v>0.890706898751194</c:v>
                </c:pt>
                <c:pt idx="2259">
                  <c:v>0.897537717579245</c:v>
                </c:pt>
                <c:pt idx="2260">
                  <c:v>0.897537717579245</c:v>
                </c:pt>
                <c:pt idx="2261">
                  <c:v>0.897537717579245</c:v>
                </c:pt>
                <c:pt idx="2262">
                  <c:v>0.897537717579245</c:v>
                </c:pt>
                <c:pt idx="2263">
                  <c:v>0.890706898751194</c:v>
                </c:pt>
                <c:pt idx="2264">
                  <c:v>0.904368536407295</c:v>
                </c:pt>
                <c:pt idx="2265">
                  <c:v>0.897537717579245</c:v>
                </c:pt>
                <c:pt idx="2266">
                  <c:v>0.897537717579245</c:v>
                </c:pt>
                <c:pt idx="2267">
                  <c:v>0.897537717579245</c:v>
                </c:pt>
                <c:pt idx="2268">
                  <c:v>0.897537717579245</c:v>
                </c:pt>
                <c:pt idx="2269">
                  <c:v>0.897537717579245</c:v>
                </c:pt>
                <c:pt idx="2270">
                  <c:v>0.897537717579245</c:v>
                </c:pt>
                <c:pt idx="2271">
                  <c:v>0.897537717579245</c:v>
                </c:pt>
                <c:pt idx="2272">
                  <c:v>0.890706898751194</c:v>
                </c:pt>
                <c:pt idx="2273">
                  <c:v>0.890706898751194</c:v>
                </c:pt>
                <c:pt idx="2274">
                  <c:v>0.897537717579245</c:v>
                </c:pt>
                <c:pt idx="2275">
                  <c:v>0.897537717579245</c:v>
                </c:pt>
                <c:pt idx="2276">
                  <c:v>0.897537717579245</c:v>
                </c:pt>
                <c:pt idx="2277">
                  <c:v>0.897537717579245</c:v>
                </c:pt>
                <c:pt idx="2278">
                  <c:v>0.904368536407295</c:v>
                </c:pt>
                <c:pt idx="2279">
                  <c:v>0.897537717579245</c:v>
                </c:pt>
                <c:pt idx="2280">
                  <c:v>0.890706898751194</c:v>
                </c:pt>
                <c:pt idx="2281">
                  <c:v>0.890706898751194</c:v>
                </c:pt>
                <c:pt idx="2282">
                  <c:v>0.890706898751194</c:v>
                </c:pt>
                <c:pt idx="2283">
                  <c:v>0.890706898751194</c:v>
                </c:pt>
                <c:pt idx="2284">
                  <c:v>0.897537717579245</c:v>
                </c:pt>
                <c:pt idx="2285">
                  <c:v>0.897537717579245</c:v>
                </c:pt>
                <c:pt idx="2286">
                  <c:v>0.897537717579245</c:v>
                </c:pt>
                <c:pt idx="2287">
                  <c:v>0.897537717579245</c:v>
                </c:pt>
                <c:pt idx="2288">
                  <c:v>0.897537717579245</c:v>
                </c:pt>
                <c:pt idx="2289">
                  <c:v>0.897537717579245</c:v>
                </c:pt>
                <c:pt idx="2290">
                  <c:v>0.897537717579245</c:v>
                </c:pt>
                <c:pt idx="2291">
                  <c:v>0.883876079923144</c:v>
                </c:pt>
                <c:pt idx="2292">
                  <c:v>0.890706898751194</c:v>
                </c:pt>
                <c:pt idx="2293">
                  <c:v>0.897537717579245</c:v>
                </c:pt>
                <c:pt idx="2294">
                  <c:v>0.897537717579245</c:v>
                </c:pt>
                <c:pt idx="2295">
                  <c:v>0.897537717579245</c:v>
                </c:pt>
                <c:pt idx="2296">
                  <c:v>0.897537717579245</c:v>
                </c:pt>
                <c:pt idx="2297">
                  <c:v>0.897537717579245</c:v>
                </c:pt>
                <c:pt idx="2298">
                  <c:v>0.897537717579245</c:v>
                </c:pt>
                <c:pt idx="2299">
                  <c:v>0.897537717579245</c:v>
                </c:pt>
                <c:pt idx="2300">
                  <c:v>0.897537717579245</c:v>
                </c:pt>
                <c:pt idx="2301">
                  <c:v>0.897537717579245</c:v>
                </c:pt>
                <c:pt idx="2302">
                  <c:v>0.897537717579245</c:v>
                </c:pt>
                <c:pt idx="2303">
                  <c:v>0.883876079923144</c:v>
                </c:pt>
                <c:pt idx="2304">
                  <c:v>0.890706898751194</c:v>
                </c:pt>
                <c:pt idx="2305">
                  <c:v>0.897537717579245</c:v>
                </c:pt>
                <c:pt idx="2306">
                  <c:v>0.897537717579245</c:v>
                </c:pt>
                <c:pt idx="2307">
                  <c:v>0.897537717579245</c:v>
                </c:pt>
                <c:pt idx="2308">
                  <c:v>0.890706898751194</c:v>
                </c:pt>
                <c:pt idx="2309">
                  <c:v>0.877045261095094</c:v>
                </c:pt>
                <c:pt idx="2310">
                  <c:v>0.883876079923144</c:v>
                </c:pt>
                <c:pt idx="2311">
                  <c:v>0.897537717579245</c:v>
                </c:pt>
                <c:pt idx="2312">
                  <c:v>0.897537717579245</c:v>
                </c:pt>
                <c:pt idx="2313">
                  <c:v>0.897537717579245</c:v>
                </c:pt>
                <c:pt idx="2314">
                  <c:v>0.897537717579245</c:v>
                </c:pt>
                <c:pt idx="2315">
                  <c:v>0.890706898751194</c:v>
                </c:pt>
                <c:pt idx="2316">
                  <c:v>0.883876079923144</c:v>
                </c:pt>
                <c:pt idx="2317">
                  <c:v>0.883876079923144</c:v>
                </c:pt>
                <c:pt idx="2318">
                  <c:v>0.897537717579245</c:v>
                </c:pt>
                <c:pt idx="2319">
                  <c:v>0.897537717579245</c:v>
                </c:pt>
                <c:pt idx="2320">
                  <c:v>0.897537717579245</c:v>
                </c:pt>
                <c:pt idx="2321">
                  <c:v>0.897537717579245</c:v>
                </c:pt>
                <c:pt idx="2322">
                  <c:v>0.897537717579245</c:v>
                </c:pt>
                <c:pt idx="2323">
                  <c:v>0.897537717579245</c:v>
                </c:pt>
                <c:pt idx="2324">
                  <c:v>0.897537717579245</c:v>
                </c:pt>
                <c:pt idx="2325">
                  <c:v>0.897537717579245</c:v>
                </c:pt>
                <c:pt idx="2326">
                  <c:v>0.897537717579245</c:v>
                </c:pt>
                <c:pt idx="2327">
                  <c:v>0.897537717579245</c:v>
                </c:pt>
                <c:pt idx="2328">
                  <c:v>0.897537717579245</c:v>
                </c:pt>
                <c:pt idx="2329">
                  <c:v>0.904368536407295</c:v>
                </c:pt>
                <c:pt idx="2330">
                  <c:v>0.897537717579245</c:v>
                </c:pt>
                <c:pt idx="2331">
                  <c:v>0.897537717579245</c:v>
                </c:pt>
                <c:pt idx="2332">
                  <c:v>0.897537717579245</c:v>
                </c:pt>
                <c:pt idx="2333">
                  <c:v>0.890706898751194</c:v>
                </c:pt>
                <c:pt idx="2334">
                  <c:v>0.877045261095094</c:v>
                </c:pt>
                <c:pt idx="2335">
                  <c:v>0.897537717579245</c:v>
                </c:pt>
                <c:pt idx="2336">
                  <c:v>0.897537717579245</c:v>
                </c:pt>
                <c:pt idx="2337">
                  <c:v>0.897537717579245</c:v>
                </c:pt>
                <c:pt idx="2338">
                  <c:v>0.897537717579245</c:v>
                </c:pt>
                <c:pt idx="2339">
                  <c:v>0.883876079923144</c:v>
                </c:pt>
                <c:pt idx="2340">
                  <c:v>0.883876079923144</c:v>
                </c:pt>
                <c:pt idx="2341">
                  <c:v>0.897537717579245</c:v>
                </c:pt>
                <c:pt idx="2342">
                  <c:v>0.897537717579245</c:v>
                </c:pt>
                <c:pt idx="2343">
                  <c:v>0.897537717579245</c:v>
                </c:pt>
                <c:pt idx="2344">
                  <c:v>0.897537717579245</c:v>
                </c:pt>
                <c:pt idx="2345">
                  <c:v>0.897537717579245</c:v>
                </c:pt>
                <c:pt idx="2346">
                  <c:v>0.890706898751194</c:v>
                </c:pt>
                <c:pt idx="2347">
                  <c:v>0.897537717579245</c:v>
                </c:pt>
                <c:pt idx="2348">
                  <c:v>0.904368536407295</c:v>
                </c:pt>
                <c:pt idx="2349">
                  <c:v>0.897537717579245</c:v>
                </c:pt>
                <c:pt idx="2350">
                  <c:v>0.904368536407295</c:v>
                </c:pt>
                <c:pt idx="2351">
                  <c:v>0.897537717579245</c:v>
                </c:pt>
                <c:pt idx="2352">
                  <c:v>0.897537717579245</c:v>
                </c:pt>
                <c:pt idx="2353">
                  <c:v>0.897537717579245</c:v>
                </c:pt>
                <c:pt idx="2354">
                  <c:v>0.897537717579245</c:v>
                </c:pt>
                <c:pt idx="2355">
                  <c:v>0.897537717579245</c:v>
                </c:pt>
                <c:pt idx="2356">
                  <c:v>0.897537717579245</c:v>
                </c:pt>
                <c:pt idx="2357">
                  <c:v>0.897537717579245</c:v>
                </c:pt>
                <c:pt idx="2358">
                  <c:v>0.897537717579245</c:v>
                </c:pt>
                <c:pt idx="2359">
                  <c:v>0.897537717579245</c:v>
                </c:pt>
                <c:pt idx="2360">
                  <c:v>0.897537717579245</c:v>
                </c:pt>
                <c:pt idx="2361">
                  <c:v>0.877045261095094</c:v>
                </c:pt>
                <c:pt idx="2362">
                  <c:v>0.890706898751194</c:v>
                </c:pt>
                <c:pt idx="2363">
                  <c:v>0.883876079923144</c:v>
                </c:pt>
                <c:pt idx="2364">
                  <c:v>0.890706898751194</c:v>
                </c:pt>
                <c:pt idx="2365">
                  <c:v>0.897537717579245</c:v>
                </c:pt>
                <c:pt idx="2366">
                  <c:v>0.897537717579245</c:v>
                </c:pt>
                <c:pt idx="2367">
                  <c:v>0.897537717579245</c:v>
                </c:pt>
                <c:pt idx="2368">
                  <c:v>0.897537717579245</c:v>
                </c:pt>
                <c:pt idx="2369">
                  <c:v>0.890706898751194</c:v>
                </c:pt>
                <c:pt idx="2370">
                  <c:v>0.883876079923144</c:v>
                </c:pt>
                <c:pt idx="2371">
                  <c:v>0.897537717579245</c:v>
                </c:pt>
                <c:pt idx="2372">
                  <c:v>0.890706898751194</c:v>
                </c:pt>
                <c:pt idx="2373">
                  <c:v>0.897537717579245</c:v>
                </c:pt>
                <c:pt idx="2374">
                  <c:v>0.897537717579245</c:v>
                </c:pt>
                <c:pt idx="2375">
                  <c:v>0.904368536407295</c:v>
                </c:pt>
                <c:pt idx="2376">
                  <c:v>0.897537717579245</c:v>
                </c:pt>
                <c:pt idx="2377">
                  <c:v>0.897537717579245</c:v>
                </c:pt>
                <c:pt idx="2378">
                  <c:v>0.890706898751194</c:v>
                </c:pt>
                <c:pt idx="2379">
                  <c:v>0.883876079923144</c:v>
                </c:pt>
                <c:pt idx="2380">
                  <c:v>0.890706898751194</c:v>
                </c:pt>
                <c:pt idx="2381">
                  <c:v>0.897537717579245</c:v>
                </c:pt>
                <c:pt idx="2382">
                  <c:v>0.897537717579245</c:v>
                </c:pt>
                <c:pt idx="2383">
                  <c:v>0.897537717579245</c:v>
                </c:pt>
                <c:pt idx="2384">
                  <c:v>0.897537717579245</c:v>
                </c:pt>
                <c:pt idx="2385">
                  <c:v>0.897537717579245</c:v>
                </c:pt>
                <c:pt idx="2386">
                  <c:v>0.897537717579245</c:v>
                </c:pt>
                <c:pt idx="2387">
                  <c:v>0.897537717579245</c:v>
                </c:pt>
                <c:pt idx="2388">
                  <c:v>0.890706898751194</c:v>
                </c:pt>
                <c:pt idx="2389">
                  <c:v>0.897537717579245</c:v>
                </c:pt>
                <c:pt idx="2390">
                  <c:v>0.897537717579245</c:v>
                </c:pt>
                <c:pt idx="2391">
                  <c:v>0.897537717579245</c:v>
                </c:pt>
                <c:pt idx="2392">
                  <c:v>0.904368536407295</c:v>
                </c:pt>
                <c:pt idx="2393">
                  <c:v>0.904368536407295</c:v>
                </c:pt>
                <c:pt idx="2394">
                  <c:v>0.897537717579245</c:v>
                </c:pt>
                <c:pt idx="2395">
                  <c:v>0.897537717579245</c:v>
                </c:pt>
                <c:pt idx="2396">
                  <c:v>0.897537717579245</c:v>
                </c:pt>
                <c:pt idx="2397">
                  <c:v>0.897537717579245</c:v>
                </c:pt>
                <c:pt idx="2398">
                  <c:v>0.897537717579245</c:v>
                </c:pt>
                <c:pt idx="2399">
                  <c:v>0.904368536407295</c:v>
                </c:pt>
                <c:pt idx="2400">
                  <c:v>0.897537717579245</c:v>
                </c:pt>
                <c:pt idx="2401">
                  <c:v>0.904368536407295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2184744"/>
        <c:axId val="2132181144"/>
      </c:scatterChart>
      <c:valAx>
        <c:axId val="2132184744"/>
        <c:scaling>
          <c:orientation val="minMax"/>
          <c:max val="8.0"/>
          <c:min val="-8.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181144"/>
        <c:crossesAt val="-8.0"/>
        <c:crossBetween val="midCat"/>
      </c:valAx>
      <c:valAx>
        <c:axId val="2132181144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low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2132184744"/>
        <c:crossesAt val="-8.0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plus>
            <c:min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minus>
          </c:errBars>
          <c:xVal>
            <c:numRef>
              <c:f>Sheet1!$A$3:$A$17</c:f>
              <c:numCache>
                <c:formatCode>General</c:formatCode>
                <c:ptCount val="15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0.0</c:v>
                </c:pt>
                <c:pt idx="1">
                  <c:v>0.102676475191737</c:v>
                </c:pt>
                <c:pt idx="2">
                  <c:v>0.175897562029981</c:v>
                </c:pt>
                <c:pt idx="3">
                  <c:v>0.348101488208372</c:v>
                </c:pt>
                <c:pt idx="4">
                  <c:v>0.761139783678526</c:v>
                </c:pt>
                <c:pt idx="5">
                  <c:v>0.914158263086106</c:v>
                </c:pt>
                <c:pt idx="6">
                  <c:v>1.0</c:v>
                </c:pt>
                <c:pt idx="7">
                  <c:v>0.952020000362017</c:v>
                </c:pt>
                <c:pt idx="8">
                  <c:v>0.880643069561522</c:v>
                </c:pt>
                <c:pt idx="9">
                  <c:v>0.746694094761085</c:v>
                </c:pt>
                <c:pt idx="10">
                  <c:v>0.674335525172904</c:v>
                </c:pt>
                <c:pt idx="11">
                  <c:v>0.630515158011869</c:v>
                </c:pt>
                <c:pt idx="12">
                  <c:v>0.593160322225907</c:v>
                </c:pt>
                <c:pt idx="13">
                  <c:v>0.663833740215025</c:v>
                </c:pt>
                <c:pt idx="14">
                  <c:v>0.724087463639821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67368"/>
        <c:axId val="2116163944"/>
      </c:scatterChart>
      <c:valAx>
        <c:axId val="2116167368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2116163944"/>
        <c:crosses val="autoZero"/>
        <c:crossBetween val="midCat"/>
        <c:majorUnit val="0.4"/>
        <c:minorUnit val="0.2"/>
      </c:valAx>
      <c:valAx>
        <c:axId val="2116163944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6167368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plus>
            <c:minus>
              <c:numRef>
                <c:f>Sheet1!$F$3:$F$17</c:f>
                <c:numCache>
                  <c:formatCode>General</c:formatCode>
                  <c:ptCount val="15"/>
                  <c:pt idx="0">
                    <c:v>0.0252654243657749</c:v>
                  </c:pt>
                  <c:pt idx="1">
                    <c:v>0.0330155437752887</c:v>
                  </c:pt>
                  <c:pt idx="2">
                    <c:v>0.0231643006070049</c:v>
                  </c:pt>
                  <c:pt idx="3">
                    <c:v>0.0558032496545018</c:v>
                  </c:pt>
                  <c:pt idx="4">
                    <c:v>0.0583041044119632</c:v>
                  </c:pt>
                  <c:pt idx="5">
                    <c:v>0.0841509240595985</c:v>
                  </c:pt>
                  <c:pt idx="6">
                    <c:v>0.0780731073994115</c:v>
                  </c:pt>
                  <c:pt idx="7">
                    <c:v>0.0624068104237372</c:v>
                  </c:pt>
                  <c:pt idx="8">
                    <c:v>0.0587504431004519</c:v>
                  </c:pt>
                  <c:pt idx="9">
                    <c:v>0.0597520587955793</c:v>
                  </c:pt>
                  <c:pt idx="10">
                    <c:v>0.0753367762928943</c:v>
                  </c:pt>
                  <c:pt idx="11">
                    <c:v>0.0714281805915558</c:v>
                  </c:pt>
                  <c:pt idx="12">
                    <c:v>0.059133619576783</c:v>
                  </c:pt>
                  <c:pt idx="13">
                    <c:v>0.0929879260560862</c:v>
                  </c:pt>
                  <c:pt idx="14">
                    <c:v>0.0850084997448027</c:v>
                  </c:pt>
                </c:numCache>
              </c:numRef>
            </c:minus>
          </c:errBars>
          <c:xVal>
            <c:numRef>
              <c:f>Sheet1!$A$3:$A$17</c:f>
              <c:numCache>
                <c:formatCode>General</c:formatCode>
                <c:ptCount val="15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0.0</c:v>
                </c:pt>
                <c:pt idx="1">
                  <c:v>0.102676475191737</c:v>
                </c:pt>
                <c:pt idx="2">
                  <c:v>0.175897562029981</c:v>
                </c:pt>
                <c:pt idx="3">
                  <c:v>0.348101488208372</c:v>
                </c:pt>
                <c:pt idx="4">
                  <c:v>0.761139783678526</c:v>
                </c:pt>
                <c:pt idx="5">
                  <c:v>0.914158263086106</c:v>
                </c:pt>
                <c:pt idx="6">
                  <c:v>1.0</c:v>
                </c:pt>
                <c:pt idx="7">
                  <c:v>0.952020000362017</c:v>
                </c:pt>
                <c:pt idx="8">
                  <c:v>0.880643069561522</c:v>
                </c:pt>
                <c:pt idx="9">
                  <c:v>0.746694094761085</c:v>
                </c:pt>
                <c:pt idx="10">
                  <c:v>0.674335525172904</c:v>
                </c:pt>
                <c:pt idx="11">
                  <c:v>0.630515158011869</c:v>
                </c:pt>
                <c:pt idx="12">
                  <c:v>0.593160322225907</c:v>
                </c:pt>
                <c:pt idx="13">
                  <c:v>0.663833740215025</c:v>
                </c:pt>
                <c:pt idx="14">
                  <c:v>0.724087463639821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349176"/>
        <c:axId val="2120345800"/>
      </c:scatterChart>
      <c:valAx>
        <c:axId val="2120349176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rgbClr val="FFFFFF"/>
                </a:solidFill>
              </a:defRPr>
            </a:pPr>
            <a:endParaRPr lang="en-US"/>
          </a:p>
        </c:txPr>
        <c:crossAx val="2120345800"/>
        <c:crosses val="autoZero"/>
        <c:crossBetween val="midCat"/>
        <c:majorUnit val="0.4"/>
        <c:minorUnit val="0.2"/>
      </c:valAx>
      <c:valAx>
        <c:axId val="2120345800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20349176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Sheet1!$L$3:$L$18</c:f>
                <c:numCache>
                  <c:formatCode>General</c:formatCode>
                  <c:ptCount val="16"/>
                  <c:pt idx="0">
                    <c:v>0.01694606109221</c:v>
                  </c:pt>
                  <c:pt idx="1">
                    <c:v>0.0201066907536422</c:v>
                  </c:pt>
                  <c:pt idx="2">
                    <c:v>0.0128983502006983</c:v>
                  </c:pt>
                  <c:pt idx="3">
                    <c:v>0.0241631607345415</c:v>
                  </c:pt>
                  <c:pt idx="4">
                    <c:v>0.0507088244219569</c:v>
                  </c:pt>
                  <c:pt idx="5">
                    <c:v>0.0671246964160206</c:v>
                  </c:pt>
                  <c:pt idx="6">
                    <c:v>0.0587472155190363</c:v>
                  </c:pt>
                  <c:pt idx="7">
                    <c:v>0.0506219621286863</c:v>
                  </c:pt>
                  <c:pt idx="8">
                    <c:v>0.0567239576886507</c:v>
                  </c:pt>
                  <c:pt idx="9">
                    <c:v>0.0608829859408832</c:v>
                  </c:pt>
                  <c:pt idx="10">
                    <c:v>0.0633116945495483</c:v>
                  </c:pt>
                  <c:pt idx="11">
                    <c:v>0.062354864324156</c:v>
                  </c:pt>
                  <c:pt idx="12">
                    <c:v>0.088445896267898</c:v>
                  </c:pt>
                  <c:pt idx="13">
                    <c:v>0.0727070128119319</c:v>
                  </c:pt>
                  <c:pt idx="14">
                    <c:v>0.12915028919596</c:v>
                  </c:pt>
                  <c:pt idx="15">
                    <c:v>0.057098593991402</c:v>
                  </c:pt>
                </c:numCache>
              </c:numRef>
            </c:plus>
            <c:minus>
              <c:numRef>
                <c:f>Sheet1!$L$3:$L$18</c:f>
                <c:numCache>
                  <c:formatCode>General</c:formatCode>
                  <c:ptCount val="16"/>
                  <c:pt idx="0">
                    <c:v>0.01694606109221</c:v>
                  </c:pt>
                  <c:pt idx="1">
                    <c:v>0.0201066907536422</c:v>
                  </c:pt>
                  <c:pt idx="2">
                    <c:v>0.0128983502006983</c:v>
                  </c:pt>
                  <c:pt idx="3">
                    <c:v>0.0241631607345415</c:v>
                  </c:pt>
                  <c:pt idx="4">
                    <c:v>0.0507088244219569</c:v>
                  </c:pt>
                  <c:pt idx="5">
                    <c:v>0.0671246964160206</c:v>
                  </c:pt>
                  <c:pt idx="6">
                    <c:v>0.0587472155190363</c:v>
                  </c:pt>
                  <c:pt idx="7">
                    <c:v>0.0506219621286863</c:v>
                  </c:pt>
                  <c:pt idx="8">
                    <c:v>0.0567239576886507</c:v>
                  </c:pt>
                  <c:pt idx="9">
                    <c:v>0.0608829859408832</c:v>
                  </c:pt>
                  <c:pt idx="10">
                    <c:v>0.0633116945495483</c:v>
                  </c:pt>
                  <c:pt idx="11">
                    <c:v>0.062354864324156</c:v>
                  </c:pt>
                  <c:pt idx="12">
                    <c:v>0.088445896267898</c:v>
                  </c:pt>
                  <c:pt idx="13">
                    <c:v>0.0727070128119319</c:v>
                  </c:pt>
                  <c:pt idx="14">
                    <c:v>0.12915028919596</c:v>
                  </c:pt>
                  <c:pt idx="15">
                    <c:v>0.057098593991402</c:v>
                  </c:pt>
                </c:numCache>
              </c:numRef>
            </c:minus>
          </c:errBars>
          <c:xVal>
            <c:numRef>
              <c:f>Sheet1!$G$3:$G$18</c:f>
              <c:numCache>
                <c:formatCode>General</c:formatCode>
                <c:ptCount val="16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</c:numCache>
            </c:numRef>
          </c:xVal>
          <c:yVal>
            <c:numRef>
              <c:f>Sheet1!$J$3:$J$18</c:f>
              <c:numCache>
                <c:formatCode>General</c:formatCode>
                <c:ptCount val="16"/>
                <c:pt idx="0">
                  <c:v>0.0</c:v>
                </c:pt>
                <c:pt idx="1">
                  <c:v>0.0706696766366712</c:v>
                </c:pt>
                <c:pt idx="2">
                  <c:v>0.158329841851508</c:v>
                </c:pt>
                <c:pt idx="3">
                  <c:v>0.275737432228778</c:v>
                </c:pt>
                <c:pt idx="4">
                  <c:v>0.560548548273131</c:v>
                </c:pt>
                <c:pt idx="5">
                  <c:v>0.705539887313727</c:v>
                </c:pt>
                <c:pt idx="6">
                  <c:v>0.990007066342324</c:v>
                </c:pt>
                <c:pt idx="7">
                  <c:v>1.0</c:v>
                </c:pt>
                <c:pt idx="8">
                  <c:v>0.94678669026283</c:v>
                </c:pt>
                <c:pt idx="9">
                  <c:v>0.820783801191898</c:v>
                </c:pt>
                <c:pt idx="10">
                  <c:v>0.718928417326921</c:v>
                </c:pt>
                <c:pt idx="11">
                  <c:v>0.640010505712489</c:v>
                </c:pt>
                <c:pt idx="12">
                  <c:v>0.746462138787966</c:v>
                </c:pt>
                <c:pt idx="13">
                  <c:v>0.625483856847168</c:v>
                </c:pt>
                <c:pt idx="14">
                  <c:v>0.731335163495158</c:v>
                </c:pt>
                <c:pt idx="15">
                  <c:v>0.647520839456462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306472"/>
        <c:axId val="2120303032"/>
      </c:scatterChart>
      <c:valAx>
        <c:axId val="2120306472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120303032"/>
        <c:crosses val="autoZero"/>
        <c:crossBetween val="midCat"/>
        <c:majorUnit val="0.4"/>
        <c:minorUnit val="0.2"/>
      </c:valAx>
      <c:valAx>
        <c:axId val="2120303032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20306472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Sheet1!$R$3:$R$18</c:f>
                <c:numCache>
                  <c:formatCode>General</c:formatCode>
                  <c:ptCount val="16"/>
                  <c:pt idx="0">
                    <c:v>0.0342457088308846</c:v>
                  </c:pt>
                  <c:pt idx="1">
                    <c:v>0.0234977749465324</c:v>
                  </c:pt>
                  <c:pt idx="2">
                    <c:v>0.0272516529241815</c:v>
                  </c:pt>
                  <c:pt idx="3">
                    <c:v>0.021185197609198</c:v>
                  </c:pt>
                  <c:pt idx="4">
                    <c:v>0.0301372245049097</c:v>
                  </c:pt>
                  <c:pt idx="5">
                    <c:v>0.0485443100029151</c:v>
                  </c:pt>
                  <c:pt idx="6">
                    <c:v>0.0686917660572708</c:v>
                  </c:pt>
                  <c:pt idx="7">
                    <c:v>0.0484281923858881</c:v>
                  </c:pt>
                  <c:pt idx="8">
                    <c:v>0.0550209755429301</c:v>
                  </c:pt>
                  <c:pt idx="9">
                    <c:v>0.0443242614175847</c:v>
                  </c:pt>
                  <c:pt idx="10">
                    <c:v>0.0488858751902649</c:v>
                  </c:pt>
                  <c:pt idx="11">
                    <c:v>0.0390318011936026</c:v>
                  </c:pt>
                  <c:pt idx="12">
                    <c:v>0.0569852589008836</c:v>
                  </c:pt>
                  <c:pt idx="13">
                    <c:v>0.0815915028054031</c:v>
                  </c:pt>
                  <c:pt idx="14">
                    <c:v>0.066602156462487</c:v>
                  </c:pt>
                  <c:pt idx="15">
                    <c:v>0.0757324819531698</c:v>
                  </c:pt>
                </c:numCache>
              </c:numRef>
            </c:plus>
            <c:minus>
              <c:numRef>
                <c:f>Sheet1!$R$3:$R$18</c:f>
                <c:numCache>
                  <c:formatCode>General</c:formatCode>
                  <c:ptCount val="16"/>
                  <c:pt idx="0">
                    <c:v>0.0342457088308846</c:v>
                  </c:pt>
                  <c:pt idx="1">
                    <c:v>0.0234977749465324</c:v>
                  </c:pt>
                  <c:pt idx="2">
                    <c:v>0.0272516529241815</c:v>
                  </c:pt>
                  <c:pt idx="3">
                    <c:v>0.021185197609198</c:v>
                  </c:pt>
                  <c:pt idx="4">
                    <c:v>0.0301372245049097</c:v>
                  </c:pt>
                  <c:pt idx="5">
                    <c:v>0.0485443100029151</c:v>
                  </c:pt>
                  <c:pt idx="6">
                    <c:v>0.0686917660572708</c:v>
                  </c:pt>
                  <c:pt idx="7">
                    <c:v>0.0484281923858881</c:v>
                  </c:pt>
                  <c:pt idx="8">
                    <c:v>0.0550209755429301</c:v>
                  </c:pt>
                  <c:pt idx="9">
                    <c:v>0.0443242614175847</c:v>
                  </c:pt>
                  <c:pt idx="10">
                    <c:v>0.0488858751902649</c:v>
                  </c:pt>
                  <c:pt idx="11">
                    <c:v>0.0390318011936026</c:v>
                  </c:pt>
                  <c:pt idx="12">
                    <c:v>0.0569852589008836</c:v>
                  </c:pt>
                  <c:pt idx="13">
                    <c:v>0.0815915028054031</c:v>
                  </c:pt>
                  <c:pt idx="14">
                    <c:v>0.066602156462487</c:v>
                  </c:pt>
                  <c:pt idx="15">
                    <c:v>0.0757324819531698</c:v>
                  </c:pt>
                </c:numCache>
              </c:numRef>
            </c:minus>
          </c:errBars>
          <c:xVal>
            <c:numRef>
              <c:f>Sheet1!$M$3:$M$18</c:f>
              <c:numCache>
                <c:formatCode>General</c:formatCode>
                <c:ptCount val="16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</c:numCache>
            </c:numRef>
          </c:xVal>
          <c:yVal>
            <c:numRef>
              <c:f>Sheet1!$P$3:$P$18</c:f>
              <c:numCache>
                <c:formatCode>General</c:formatCode>
                <c:ptCount val="16"/>
                <c:pt idx="0">
                  <c:v>0.0</c:v>
                </c:pt>
                <c:pt idx="1">
                  <c:v>0.0616006364515135</c:v>
                </c:pt>
                <c:pt idx="2">
                  <c:v>0.0821484393617392</c:v>
                </c:pt>
                <c:pt idx="3">
                  <c:v>0.230248881708578</c:v>
                </c:pt>
                <c:pt idx="4">
                  <c:v>0.308864330811401</c:v>
                </c:pt>
                <c:pt idx="5">
                  <c:v>0.555734520202979</c:v>
                </c:pt>
                <c:pt idx="6">
                  <c:v>0.846363602664262</c:v>
                </c:pt>
                <c:pt idx="7">
                  <c:v>0.957626114065113</c:v>
                </c:pt>
                <c:pt idx="8">
                  <c:v>1.0</c:v>
                </c:pt>
                <c:pt idx="9">
                  <c:v>0.837849067625411</c:v>
                </c:pt>
                <c:pt idx="10">
                  <c:v>0.795580279290759</c:v>
                </c:pt>
                <c:pt idx="11">
                  <c:v>0.579942000789454</c:v>
                </c:pt>
                <c:pt idx="12">
                  <c:v>0.596413809172903</c:v>
                </c:pt>
                <c:pt idx="13">
                  <c:v>0.561950758108098</c:v>
                </c:pt>
                <c:pt idx="14">
                  <c:v>0.591879947581555</c:v>
                </c:pt>
                <c:pt idx="15">
                  <c:v>0.69147662535679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102872"/>
        <c:axId val="2119106200"/>
      </c:scatterChart>
      <c:valAx>
        <c:axId val="2119102872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9106200"/>
        <c:crosses val="autoZero"/>
        <c:crossBetween val="midCat"/>
        <c:majorUnit val="0.4"/>
        <c:minorUnit val="0.2"/>
      </c:valAx>
      <c:valAx>
        <c:axId val="2119106200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9102872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Sheet1!$X$3:$X$18</c:f>
                <c:numCache>
                  <c:formatCode>General</c:formatCode>
                  <c:ptCount val="16"/>
                  <c:pt idx="0">
                    <c:v>0.0267536132860885</c:v>
                  </c:pt>
                  <c:pt idx="1">
                    <c:v>0.0180711269651791</c:v>
                  </c:pt>
                  <c:pt idx="2">
                    <c:v>0.021879867254532</c:v>
                  </c:pt>
                  <c:pt idx="3">
                    <c:v>0.0237376556205604</c:v>
                  </c:pt>
                  <c:pt idx="4">
                    <c:v>0.0425476721748513</c:v>
                  </c:pt>
                  <c:pt idx="5">
                    <c:v>0.0423840093643661</c:v>
                  </c:pt>
                  <c:pt idx="6">
                    <c:v>0.0672876603067609</c:v>
                  </c:pt>
                  <c:pt idx="7">
                    <c:v>0.0726273819864145</c:v>
                  </c:pt>
                  <c:pt idx="8">
                    <c:v>0.0928577227693675</c:v>
                  </c:pt>
                  <c:pt idx="9">
                    <c:v>0.0755171586436238</c:v>
                  </c:pt>
                  <c:pt idx="10">
                    <c:v>0.0719871336623555</c:v>
                  </c:pt>
                  <c:pt idx="11">
                    <c:v>0.0649816669826387</c:v>
                  </c:pt>
                  <c:pt idx="12">
                    <c:v>0.0476952973867894</c:v>
                  </c:pt>
                  <c:pt idx="13">
                    <c:v>0.0917104772798273</c:v>
                  </c:pt>
                  <c:pt idx="14">
                    <c:v>0.0679863498524159</c:v>
                  </c:pt>
                  <c:pt idx="15">
                    <c:v>0.0811116168281888</c:v>
                  </c:pt>
                </c:numCache>
              </c:numRef>
            </c:plus>
            <c:minus>
              <c:numRef>
                <c:f>Sheet1!$X$3:$X$18</c:f>
                <c:numCache>
                  <c:formatCode>General</c:formatCode>
                  <c:ptCount val="16"/>
                  <c:pt idx="0">
                    <c:v>0.0267536132860885</c:v>
                  </c:pt>
                  <c:pt idx="1">
                    <c:v>0.0180711269651791</c:v>
                  </c:pt>
                  <c:pt idx="2">
                    <c:v>0.021879867254532</c:v>
                  </c:pt>
                  <c:pt idx="3">
                    <c:v>0.0237376556205604</c:v>
                  </c:pt>
                  <c:pt idx="4">
                    <c:v>0.0425476721748513</c:v>
                  </c:pt>
                  <c:pt idx="5">
                    <c:v>0.0423840093643661</c:v>
                  </c:pt>
                  <c:pt idx="6">
                    <c:v>0.0672876603067609</c:v>
                  </c:pt>
                  <c:pt idx="7">
                    <c:v>0.0726273819864145</c:v>
                  </c:pt>
                  <c:pt idx="8">
                    <c:v>0.0928577227693675</c:v>
                  </c:pt>
                  <c:pt idx="9">
                    <c:v>0.0755171586436238</c:v>
                  </c:pt>
                  <c:pt idx="10">
                    <c:v>0.0719871336623555</c:v>
                  </c:pt>
                  <c:pt idx="11">
                    <c:v>0.0649816669826387</c:v>
                  </c:pt>
                  <c:pt idx="12">
                    <c:v>0.0476952973867894</c:v>
                  </c:pt>
                  <c:pt idx="13">
                    <c:v>0.0917104772798273</c:v>
                  </c:pt>
                  <c:pt idx="14">
                    <c:v>0.0679863498524159</c:v>
                  </c:pt>
                  <c:pt idx="15">
                    <c:v>0.0811116168281888</c:v>
                  </c:pt>
                </c:numCache>
              </c:numRef>
            </c:minus>
          </c:errBars>
          <c:xVal>
            <c:numRef>
              <c:f>Sheet1!$S$3:$S$18</c:f>
              <c:numCache>
                <c:formatCode>General</c:formatCode>
                <c:ptCount val="16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</c:numCache>
            </c:numRef>
          </c:xVal>
          <c:yVal>
            <c:numRef>
              <c:f>Sheet1!$V$3:$V$18</c:f>
              <c:numCache>
                <c:formatCode>General</c:formatCode>
                <c:ptCount val="16"/>
                <c:pt idx="0">
                  <c:v>0.0</c:v>
                </c:pt>
                <c:pt idx="1">
                  <c:v>0.0175789374418936</c:v>
                </c:pt>
                <c:pt idx="2">
                  <c:v>0.115467902890908</c:v>
                </c:pt>
                <c:pt idx="3">
                  <c:v>0.133408427823378</c:v>
                </c:pt>
                <c:pt idx="4">
                  <c:v>0.405889189922536</c:v>
                </c:pt>
                <c:pt idx="5">
                  <c:v>0.652185232304064</c:v>
                </c:pt>
                <c:pt idx="6">
                  <c:v>0.914347155232113</c:v>
                </c:pt>
                <c:pt idx="7">
                  <c:v>1.0</c:v>
                </c:pt>
                <c:pt idx="8">
                  <c:v>0.997809647617081</c:v>
                </c:pt>
                <c:pt idx="9">
                  <c:v>0.998424057081069</c:v>
                </c:pt>
                <c:pt idx="10">
                  <c:v>0.918241886410617</c:v>
                </c:pt>
                <c:pt idx="11">
                  <c:v>0.910129598742023</c:v>
                </c:pt>
                <c:pt idx="12">
                  <c:v>0.797737792950953</c:v>
                </c:pt>
                <c:pt idx="13">
                  <c:v>0.859675126656866</c:v>
                </c:pt>
                <c:pt idx="14">
                  <c:v>0.768693928627847</c:v>
                </c:pt>
                <c:pt idx="15">
                  <c:v>0.669131825542425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213208"/>
        <c:axId val="2119209832"/>
      </c:scatterChart>
      <c:valAx>
        <c:axId val="2119213208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rgbClr val="FFFFFF"/>
                </a:solidFill>
              </a:defRPr>
            </a:pPr>
            <a:endParaRPr lang="en-US"/>
          </a:p>
        </c:txPr>
        <c:crossAx val="2119209832"/>
        <c:crosses val="autoZero"/>
        <c:crossBetween val="midCat"/>
        <c:majorUnit val="0.4"/>
        <c:minorUnit val="0.2"/>
      </c:valAx>
      <c:valAx>
        <c:axId val="2119209832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9213208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Sheet1!$AD$3:$AD$19</c:f>
                <c:numCache>
                  <c:formatCode>General</c:formatCode>
                  <c:ptCount val="17"/>
                  <c:pt idx="0">
                    <c:v>2.94951820284367E-5</c:v>
                  </c:pt>
                  <c:pt idx="1">
                    <c:v>0.0193276375600831</c:v>
                  </c:pt>
                  <c:pt idx="2">
                    <c:v>0.022578512735783</c:v>
                  </c:pt>
                  <c:pt idx="3">
                    <c:v>0.0324921673115333</c:v>
                  </c:pt>
                  <c:pt idx="4">
                    <c:v>0.0208133183425713</c:v>
                  </c:pt>
                  <c:pt idx="5">
                    <c:v>0.0382564450816248</c:v>
                  </c:pt>
                  <c:pt idx="6">
                    <c:v>0.0563206773414612</c:v>
                  </c:pt>
                  <c:pt idx="7">
                    <c:v>0.0545959366048551</c:v>
                  </c:pt>
                  <c:pt idx="8">
                    <c:v>0.073499062489326</c:v>
                  </c:pt>
                  <c:pt idx="9">
                    <c:v>0.0755993862223957</c:v>
                  </c:pt>
                  <c:pt idx="10">
                    <c:v>0.0703387110906681</c:v>
                  </c:pt>
                  <c:pt idx="11">
                    <c:v>0.0714761916199679</c:v>
                  </c:pt>
                  <c:pt idx="12">
                    <c:v>0.0816501463610856</c:v>
                  </c:pt>
                  <c:pt idx="13">
                    <c:v>0.088908813029998</c:v>
                  </c:pt>
                  <c:pt idx="14">
                    <c:v>0.0591020579799651</c:v>
                  </c:pt>
                  <c:pt idx="15">
                    <c:v>0.0728313575086187</c:v>
                  </c:pt>
                  <c:pt idx="16">
                    <c:v>0.0591103633630093</c:v>
                  </c:pt>
                </c:numCache>
              </c:numRef>
            </c:plus>
            <c:minus>
              <c:numRef>
                <c:f>Sheet1!$AD$3:$AD$19</c:f>
                <c:numCache>
                  <c:formatCode>General</c:formatCode>
                  <c:ptCount val="17"/>
                  <c:pt idx="0">
                    <c:v>2.94951820284367E-5</c:v>
                  </c:pt>
                  <c:pt idx="1">
                    <c:v>0.0193276375600831</c:v>
                  </c:pt>
                  <c:pt idx="2">
                    <c:v>0.022578512735783</c:v>
                  </c:pt>
                  <c:pt idx="3">
                    <c:v>0.0324921673115333</c:v>
                  </c:pt>
                  <c:pt idx="4">
                    <c:v>0.0208133183425713</c:v>
                  </c:pt>
                  <c:pt idx="5">
                    <c:v>0.0382564450816248</c:v>
                  </c:pt>
                  <c:pt idx="6">
                    <c:v>0.0563206773414612</c:v>
                  </c:pt>
                  <c:pt idx="7">
                    <c:v>0.0545959366048551</c:v>
                  </c:pt>
                  <c:pt idx="8">
                    <c:v>0.073499062489326</c:v>
                  </c:pt>
                  <c:pt idx="9">
                    <c:v>0.0755993862223957</c:v>
                  </c:pt>
                  <c:pt idx="10">
                    <c:v>0.0703387110906681</c:v>
                  </c:pt>
                  <c:pt idx="11">
                    <c:v>0.0714761916199679</c:v>
                  </c:pt>
                  <c:pt idx="12">
                    <c:v>0.0816501463610856</c:v>
                  </c:pt>
                  <c:pt idx="13">
                    <c:v>0.088908813029998</c:v>
                  </c:pt>
                  <c:pt idx="14">
                    <c:v>0.0591020579799651</c:v>
                  </c:pt>
                  <c:pt idx="15">
                    <c:v>0.0728313575086187</c:v>
                  </c:pt>
                  <c:pt idx="16">
                    <c:v>0.0591103633630093</c:v>
                  </c:pt>
                </c:numCache>
              </c:numRef>
            </c:minus>
          </c:errBars>
          <c:xVal>
            <c:numRef>
              <c:f>Sheet1!$Y$3:$Y$19</c:f>
              <c:numCache>
                <c:formatCode>General</c:formatCode>
                <c:ptCount val="17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</c:numCache>
            </c:numRef>
          </c:xVal>
          <c:yVal>
            <c:numRef>
              <c:f>Sheet1!$AB$3:$AB$19</c:f>
              <c:numCache>
                <c:formatCode>General</c:formatCode>
                <c:ptCount val="17"/>
                <c:pt idx="0">
                  <c:v>0.0</c:v>
                </c:pt>
                <c:pt idx="1">
                  <c:v>0.0696264227698606</c:v>
                </c:pt>
                <c:pt idx="2">
                  <c:v>0.0618885202773434</c:v>
                </c:pt>
                <c:pt idx="3">
                  <c:v>0.150674483527348</c:v>
                </c:pt>
                <c:pt idx="4">
                  <c:v>0.168996143228475</c:v>
                </c:pt>
                <c:pt idx="5">
                  <c:v>0.371322301866398</c:v>
                </c:pt>
                <c:pt idx="6">
                  <c:v>0.507793971206304</c:v>
                </c:pt>
                <c:pt idx="7">
                  <c:v>0.755495048943574</c:v>
                </c:pt>
                <c:pt idx="8">
                  <c:v>0.817307718960923</c:v>
                </c:pt>
                <c:pt idx="9">
                  <c:v>0.991692758568114</c:v>
                </c:pt>
                <c:pt idx="10">
                  <c:v>0.916176642907812</c:v>
                </c:pt>
                <c:pt idx="11">
                  <c:v>0.957040025501812</c:v>
                </c:pt>
                <c:pt idx="12">
                  <c:v>1.0</c:v>
                </c:pt>
                <c:pt idx="13">
                  <c:v>0.984619280833693</c:v>
                </c:pt>
                <c:pt idx="14">
                  <c:v>0.902899067495391</c:v>
                </c:pt>
                <c:pt idx="15">
                  <c:v>0.874353162338456</c:v>
                </c:pt>
                <c:pt idx="16">
                  <c:v>0.769271572910125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714152"/>
        <c:axId val="2121717528"/>
      </c:scatterChart>
      <c:valAx>
        <c:axId val="2121714152"/>
        <c:scaling>
          <c:orientation val="minMax"/>
          <c:max val="1.6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>
                <a:solidFill>
                  <a:srgbClr val="FFFFFF"/>
                </a:solidFill>
              </a:defRPr>
            </a:pPr>
            <a:endParaRPr lang="en-US"/>
          </a:p>
        </c:txPr>
        <c:crossAx val="2121717528"/>
        <c:crosses val="autoZero"/>
        <c:crossBetween val="midCat"/>
        <c:majorUnit val="0.4"/>
        <c:minorUnit val="0.2"/>
      </c:valAx>
      <c:valAx>
        <c:axId val="2121717528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21714152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Sheet1!$AJ$3:$AJ$15</c:f>
                <c:numCache>
                  <c:formatCode>General</c:formatCode>
                  <c:ptCount val="13"/>
                  <c:pt idx="0">
                    <c:v>0.041329150539474</c:v>
                  </c:pt>
                  <c:pt idx="1">
                    <c:v>0.0475359754863569</c:v>
                  </c:pt>
                  <c:pt idx="2">
                    <c:v>0.0526099327727648</c:v>
                  </c:pt>
                  <c:pt idx="3">
                    <c:v>0.0597070821410741</c:v>
                  </c:pt>
                  <c:pt idx="4">
                    <c:v>0.0741529825481334</c:v>
                  </c:pt>
                  <c:pt idx="5">
                    <c:v>0.0469663643929176</c:v>
                  </c:pt>
                  <c:pt idx="6">
                    <c:v>0.0753752967875249</c:v>
                  </c:pt>
                  <c:pt idx="7">
                    <c:v>0.0697902974952224</c:v>
                  </c:pt>
                  <c:pt idx="8">
                    <c:v>0.102125957528846</c:v>
                  </c:pt>
                  <c:pt idx="9">
                    <c:v>0.0883274496860398</c:v>
                  </c:pt>
                  <c:pt idx="10">
                    <c:v>0.0792579424278328</c:v>
                  </c:pt>
                  <c:pt idx="11">
                    <c:v>0.0618245009717027</c:v>
                  </c:pt>
                  <c:pt idx="12">
                    <c:v>0.0852643791236577</c:v>
                  </c:pt>
                </c:numCache>
              </c:numRef>
            </c:plus>
            <c:minus>
              <c:numRef>
                <c:f>Sheet1!$AJ$3:$AJ$15</c:f>
                <c:numCache>
                  <c:formatCode>General</c:formatCode>
                  <c:ptCount val="13"/>
                  <c:pt idx="0">
                    <c:v>0.041329150539474</c:v>
                  </c:pt>
                  <c:pt idx="1">
                    <c:v>0.0475359754863569</c:v>
                  </c:pt>
                  <c:pt idx="2">
                    <c:v>0.0526099327727648</c:v>
                  </c:pt>
                  <c:pt idx="3">
                    <c:v>0.0597070821410741</c:v>
                  </c:pt>
                  <c:pt idx="4">
                    <c:v>0.0741529825481334</c:v>
                  </c:pt>
                  <c:pt idx="5">
                    <c:v>0.0469663643929176</c:v>
                  </c:pt>
                  <c:pt idx="6">
                    <c:v>0.0753752967875249</c:v>
                  </c:pt>
                  <c:pt idx="7">
                    <c:v>0.0697902974952224</c:v>
                  </c:pt>
                  <c:pt idx="8">
                    <c:v>0.102125957528846</c:v>
                  </c:pt>
                  <c:pt idx="9">
                    <c:v>0.0883274496860398</c:v>
                  </c:pt>
                  <c:pt idx="10">
                    <c:v>0.0792579424278328</c:v>
                  </c:pt>
                  <c:pt idx="11">
                    <c:v>0.0618245009717027</c:v>
                  </c:pt>
                  <c:pt idx="12">
                    <c:v>0.0852643791236577</c:v>
                  </c:pt>
                </c:numCache>
              </c:numRef>
            </c:minus>
          </c:errBars>
          <c:xVal>
            <c:numRef>
              <c:f>Sheet1!$AE$3:$AE$19</c:f>
              <c:numCache>
                <c:formatCode>General</c:formatCode>
                <c:ptCount val="17"/>
                <c:pt idx="0">
                  <c:v>0.0</c:v>
                </c:pt>
                <c:pt idx="1">
                  <c:v>0.1</c:v>
                </c:pt>
                <c:pt idx="2">
                  <c:v>0.3</c:v>
                </c:pt>
                <c:pt idx="3">
                  <c:v>0.5</c:v>
                </c:pt>
                <c:pt idx="4">
                  <c:v>0.7</c:v>
                </c:pt>
                <c:pt idx="5">
                  <c:v>0.9</c:v>
                </c:pt>
                <c:pt idx="6">
                  <c:v>1.0</c:v>
                </c:pt>
                <c:pt idx="7">
                  <c:v>1.1</c:v>
                </c:pt>
                <c:pt idx="8">
                  <c:v>1.2</c:v>
                </c:pt>
                <c:pt idx="9">
                  <c:v>1.3</c:v>
                </c:pt>
                <c:pt idx="10">
                  <c:v>1.4</c:v>
                </c:pt>
                <c:pt idx="11">
                  <c:v>1.5</c:v>
                </c:pt>
                <c:pt idx="12">
                  <c:v>1.6</c:v>
                </c:pt>
                <c:pt idx="13">
                  <c:v>1.7</c:v>
                </c:pt>
                <c:pt idx="14">
                  <c:v>1.8</c:v>
                </c:pt>
                <c:pt idx="15">
                  <c:v>1.9</c:v>
                </c:pt>
                <c:pt idx="16">
                  <c:v>2.0</c:v>
                </c:pt>
              </c:numCache>
            </c:numRef>
          </c:xVal>
          <c:yVal>
            <c:numRef>
              <c:f>Sheet1!$AH$3:$AH$19</c:f>
              <c:numCache>
                <c:formatCode>General</c:formatCode>
                <c:ptCount val="17"/>
                <c:pt idx="0">
                  <c:v>0.0</c:v>
                </c:pt>
                <c:pt idx="1">
                  <c:v>0.0461790787027117</c:v>
                </c:pt>
                <c:pt idx="2">
                  <c:v>0.140897662568662</c:v>
                </c:pt>
                <c:pt idx="3">
                  <c:v>0.307342753719194</c:v>
                </c:pt>
                <c:pt idx="4">
                  <c:v>0.494480409221802</c:v>
                </c:pt>
                <c:pt idx="5">
                  <c:v>0.76497919017575</c:v>
                </c:pt>
                <c:pt idx="6">
                  <c:v>0.883967526623323</c:v>
                </c:pt>
                <c:pt idx="7">
                  <c:v>0.981603394547049</c:v>
                </c:pt>
                <c:pt idx="8">
                  <c:v>1.0</c:v>
                </c:pt>
                <c:pt idx="9">
                  <c:v>0.806107463871513</c:v>
                </c:pt>
                <c:pt idx="10">
                  <c:v>0.906222541006695</c:v>
                </c:pt>
                <c:pt idx="11">
                  <c:v>0.746657929825497</c:v>
                </c:pt>
                <c:pt idx="12">
                  <c:v>0.78067475709181</c:v>
                </c:pt>
                <c:pt idx="13">
                  <c:v>0.926347080152466</c:v>
                </c:pt>
                <c:pt idx="14">
                  <c:v>0.694613100722186</c:v>
                </c:pt>
                <c:pt idx="15">
                  <c:v>0.975741211980002</c:v>
                </c:pt>
                <c:pt idx="16">
                  <c:v>0.656141702745655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120424"/>
        <c:axId val="2119123752"/>
      </c:scatterChart>
      <c:valAx>
        <c:axId val="2119120424"/>
        <c:scaling>
          <c:orientation val="minMax"/>
          <c:max val="1.6"/>
        </c:scaling>
        <c:delete val="0"/>
        <c:axPos val="b"/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9123752"/>
        <c:crosses val="autoZero"/>
        <c:crossBetween val="midCat"/>
        <c:majorUnit val="0.4"/>
        <c:minorUnit val="0.2"/>
      </c:valAx>
      <c:valAx>
        <c:axId val="2119123752"/>
        <c:scaling>
          <c:orientation val="minMax"/>
          <c:max val="1.1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in"/>
        <c:minorTickMark val="in"/>
        <c:tickLblPos val="nextTo"/>
        <c:spPr>
          <a:ln>
            <a:solidFill>
              <a:srgbClr val="3366FF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19120424"/>
        <c:crosses val="autoZero"/>
        <c:crossBetween val="midCat"/>
        <c:majorUnit val="0.5"/>
        <c:minorUnit val="0.25"/>
      </c:valAx>
      <c:spPr>
        <a:ln>
          <a:solidFill>
            <a:srgbClr val="3366FF"/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2"/>
          <c:order val="0"/>
          <c:spPr>
            <a:ln>
              <a:noFill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>
                <a:noFill/>
              </a:ln>
              <a:effectLst/>
            </c:spPr>
          </c:marker>
          <c:dPt>
            <c:idx val="3"/>
            <c:bubble3D val="0"/>
          </c:dPt>
          <c:dPt>
            <c:idx val="12"/>
            <c:bubble3D val="0"/>
          </c:dPt>
          <c:dPt>
            <c:idx val="13"/>
            <c:bubble3D val="0"/>
          </c:dPt>
          <c:dPt>
            <c:idx val="16"/>
            <c:bubble3D val="0"/>
          </c:dPt>
          <c:dPt>
            <c:idx val="18"/>
            <c:bubble3D val="0"/>
          </c:dPt>
          <c:dPt>
            <c:idx val="24"/>
            <c:bubble3D val="0"/>
          </c:dPt>
          <c:errBars>
            <c:errDir val="y"/>
            <c:errBarType val="both"/>
            <c:errValType val="cust"/>
            <c:noEndCap val="0"/>
            <c:plus>
              <c:numRef>
                <c:f>'Sqrt Final'!$G$2:$G$26</c:f>
                <c:numCache>
                  <c:formatCode>General</c:formatCode>
                  <c:ptCount val="25"/>
                  <c:pt idx="0">
                    <c:v>0.0</c:v>
                  </c:pt>
                  <c:pt idx="1">
                    <c:v>74232.63399050934</c:v>
                  </c:pt>
                  <c:pt idx="2">
                    <c:v>25088.96340694603</c:v>
                  </c:pt>
                  <c:pt idx="3">
                    <c:v>36446.480849176</c:v>
                  </c:pt>
                  <c:pt idx="4">
                    <c:v>48927.13842957233</c:v>
                  </c:pt>
                  <c:pt idx="5">
                    <c:v>50732.96128738949</c:v>
                  </c:pt>
                  <c:pt idx="6">
                    <c:v>43638.69949693298</c:v>
                  </c:pt>
                  <c:pt idx="8">
                    <c:v>47766.45010743414</c:v>
                  </c:pt>
                  <c:pt idx="9">
                    <c:v>44132.02715537191</c:v>
                  </c:pt>
                  <c:pt idx="10">
                    <c:v>36488.24411534383</c:v>
                  </c:pt>
                  <c:pt idx="11">
                    <c:v>61135.76757374538</c:v>
                  </c:pt>
                  <c:pt idx="12">
                    <c:v>82061.70447691159</c:v>
                  </c:pt>
                  <c:pt idx="13">
                    <c:v>84570.97600555637</c:v>
                  </c:pt>
                  <c:pt idx="14">
                    <c:v>90772.09436347411</c:v>
                  </c:pt>
                  <c:pt idx="15">
                    <c:v>122675.7825786682</c:v>
                  </c:pt>
                  <c:pt idx="16">
                    <c:v>87622.5813626489</c:v>
                  </c:pt>
                  <c:pt idx="17">
                    <c:v>111750.0207463914</c:v>
                  </c:pt>
                  <c:pt idx="18">
                    <c:v>83032.20320969234</c:v>
                  </c:pt>
                  <c:pt idx="19">
                    <c:v>99326.51655450197</c:v>
                  </c:pt>
                  <c:pt idx="20">
                    <c:v>100970.5919314117</c:v>
                  </c:pt>
                  <c:pt idx="21">
                    <c:v>163678.2884907745</c:v>
                  </c:pt>
                  <c:pt idx="22">
                    <c:v>112252.9077768725</c:v>
                  </c:pt>
                  <c:pt idx="23">
                    <c:v>136062.4040964145</c:v>
                  </c:pt>
                  <c:pt idx="24">
                    <c:v>138888.888888889</c:v>
                  </c:pt>
                </c:numCache>
              </c:numRef>
            </c:plus>
            <c:minus>
              <c:numRef>
                <c:f>'Sqrt Final'!$G$2:$G$26</c:f>
                <c:numCache>
                  <c:formatCode>General</c:formatCode>
                  <c:ptCount val="25"/>
                  <c:pt idx="0">
                    <c:v>0.0</c:v>
                  </c:pt>
                  <c:pt idx="1">
                    <c:v>74232.63399050934</c:v>
                  </c:pt>
                  <c:pt idx="2">
                    <c:v>25088.96340694603</c:v>
                  </c:pt>
                  <c:pt idx="3">
                    <c:v>36446.480849176</c:v>
                  </c:pt>
                  <c:pt idx="4">
                    <c:v>48927.13842957233</c:v>
                  </c:pt>
                  <c:pt idx="5">
                    <c:v>50732.96128738949</c:v>
                  </c:pt>
                  <c:pt idx="6">
                    <c:v>43638.69949693298</c:v>
                  </c:pt>
                  <c:pt idx="8">
                    <c:v>47766.45010743414</c:v>
                  </c:pt>
                  <c:pt idx="9">
                    <c:v>44132.02715537191</c:v>
                  </c:pt>
                  <c:pt idx="10">
                    <c:v>36488.24411534383</c:v>
                  </c:pt>
                  <c:pt idx="11">
                    <c:v>61135.76757374538</c:v>
                  </c:pt>
                  <c:pt idx="12">
                    <c:v>82061.70447691159</c:v>
                  </c:pt>
                  <c:pt idx="13">
                    <c:v>84570.97600555637</c:v>
                  </c:pt>
                  <c:pt idx="14">
                    <c:v>90772.09436347411</c:v>
                  </c:pt>
                  <c:pt idx="15">
                    <c:v>122675.7825786682</c:v>
                  </c:pt>
                  <c:pt idx="16">
                    <c:v>87622.5813626489</c:v>
                  </c:pt>
                  <c:pt idx="17">
                    <c:v>111750.0207463914</c:v>
                  </c:pt>
                  <c:pt idx="18">
                    <c:v>83032.20320969234</c:v>
                  </c:pt>
                  <c:pt idx="19">
                    <c:v>99326.51655450197</c:v>
                  </c:pt>
                  <c:pt idx="20">
                    <c:v>100970.5919314117</c:v>
                  </c:pt>
                  <c:pt idx="21">
                    <c:v>163678.2884907745</c:v>
                  </c:pt>
                  <c:pt idx="22">
                    <c:v>112252.9077768725</c:v>
                  </c:pt>
                  <c:pt idx="23">
                    <c:v>136062.4040964145</c:v>
                  </c:pt>
                  <c:pt idx="24">
                    <c:v>138888.888888889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noEndCap val="0"/>
            <c:plus>
              <c:numRef>
                <c:f>'Sqrt Final'!$K$2:$K$26</c:f>
                <c:numCache>
                  <c:formatCode>General</c:formatCode>
                  <c:ptCount val="25"/>
                  <c:pt idx="0">
                    <c:v>630800.3677344531</c:v>
                  </c:pt>
                  <c:pt idx="1">
                    <c:v>636053.955351649</c:v>
                  </c:pt>
                  <c:pt idx="2">
                    <c:v>669382.9003035198</c:v>
                  </c:pt>
                  <c:pt idx="3">
                    <c:v>677337.693443984</c:v>
                  </c:pt>
                  <c:pt idx="4">
                    <c:v>678746.4187527746</c:v>
                  </c:pt>
                  <c:pt idx="5">
                    <c:v>691190.9676423543</c:v>
                  </c:pt>
                  <c:pt idx="6">
                    <c:v>704653.0624806914</c:v>
                  </c:pt>
                  <c:pt idx="7">
                    <c:v>709764.6760831128</c:v>
                  </c:pt>
                  <c:pt idx="8">
                    <c:v>709883.8548133765</c:v>
                  </c:pt>
                  <c:pt idx="9">
                    <c:v>767529.5081797546</c:v>
                  </c:pt>
                  <c:pt idx="10">
                    <c:v>812758.5810349246</c:v>
                  </c:pt>
                  <c:pt idx="11">
                    <c:v>912394.2115163573</c:v>
                  </c:pt>
                  <c:pt idx="12">
                    <c:v>937729.1706316839</c:v>
                  </c:pt>
                  <c:pt idx="13">
                    <c:v>950192.5140547197</c:v>
                  </c:pt>
                  <c:pt idx="14">
                    <c:v>1.06662774908589E6</c:v>
                  </c:pt>
                  <c:pt idx="15">
                    <c:v>1.28156411787815E6</c:v>
                  </c:pt>
                  <c:pt idx="16">
                    <c:v>1.41560770922437E6</c:v>
                  </c:pt>
                  <c:pt idx="17">
                    <c:v>1.42385970522531E6</c:v>
                  </c:pt>
                  <c:pt idx="18">
                    <c:v>1.47894013451901E6</c:v>
                  </c:pt>
                  <c:pt idx="19">
                    <c:v>1.62696381701375E6</c:v>
                  </c:pt>
                  <c:pt idx="20">
                    <c:v>1.65490273877737E6</c:v>
                  </c:pt>
                  <c:pt idx="21">
                    <c:v>1.74118728488315E6</c:v>
                  </c:pt>
                  <c:pt idx="22">
                    <c:v>1.99001212011616E6</c:v>
                  </c:pt>
                  <c:pt idx="23">
                    <c:v>2.06005480406033E6</c:v>
                  </c:pt>
                  <c:pt idx="24">
                    <c:v>2.10241390535642E6</c:v>
                  </c:pt>
                </c:numCache>
              </c:numRef>
            </c:plus>
            <c:minus>
              <c:numRef>
                <c:f>'Sqrt Final'!$K$2:$K$26</c:f>
                <c:numCache>
                  <c:formatCode>General</c:formatCode>
                  <c:ptCount val="25"/>
                  <c:pt idx="0">
                    <c:v>630800.3677344531</c:v>
                  </c:pt>
                  <c:pt idx="1">
                    <c:v>636053.955351649</c:v>
                  </c:pt>
                  <c:pt idx="2">
                    <c:v>669382.9003035198</c:v>
                  </c:pt>
                  <c:pt idx="3">
                    <c:v>677337.693443984</c:v>
                  </c:pt>
                  <c:pt idx="4">
                    <c:v>678746.4187527746</c:v>
                  </c:pt>
                  <c:pt idx="5">
                    <c:v>691190.9676423543</c:v>
                  </c:pt>
                  <c:pt idx="6">
                    <c:v>704653.0624806914</c:v>
                  </c:pt>
                  <c:pt idx="7">
                    <c:v>709764.6760831128</c:v>
                  </c:pt>
                  <c:pt idx="8">
                    <c:v>709883.8548133765</c:v>
                  </c:pt>
                  <c:pt idx="9">
                    <c:v>767529.5081797546</c:v>
                  </c:pt>
                  <c:pt idx="10">
                    <c:v>812758.5810349246</c:v>
                  </c:pt>
                  <c:pt idx="11">
                    <c:v>912394.2115163573</c:v>
                  </c:pt>
                  <c:pt idx="12">
                    <c:v>937729.1706316839</c:v>
                  </c:pt>
                  <c:pt idx="13">
                    <c:v>950192.5140547197</c:v>
                  </c:pt>
                  <c:pt idx="14">
                    <c:v>1.06662774908589E6</c:v>
                  </c:pt>
                  <c:pt idx="15">
                    <c:v>1.28156411787815E6</c:v>
                  </c:pt>
                  <c:pt idx="16">
                    <c:v>1.41560770922437E6</c:v>
                  </c:pt>
                  <c:pt idx="17">
                    <c:v>1.42385970522531E6</c:v>
                  </c:pt>
                  <c:pt idx="18">
                    <c:v>1.47894013451901E6</c:v>
                  </c:pt>
                  <c:pt idx="19">
                    <c:v>1.62696381701375E6</c:v>
                  </c:pt>
                  <c:pt idx="20">
                    <c:v>1.65490273877737E6</c:v>
                  </c:pt>
                  <c:pt idx="21">
                    <c:v>1.74118728488315E6</c:v>
                  </c:pt>
                  <c:pt idx="22">
                    <c:v>1.99001212011616E6</c:v>
                  </c:pt>
                  <c:pt idx="23">
                    <c:v>2.06005480406033E6</c:v>
                  </c:pt>
                  <c:pt idx="24">
                    <c:v>2.10241390535642E6</c:v>
                  </c:pt>
                </c:numCache>
              </c:numRef>
            </c:minus>
          </c:errBars>
          <c:xVal>
            <c:numRef>
              <c:f>'Sqrt Final'!$J$2:$J$26</c:f>
              <c:numCache>
                <c:formatCode>0.0</c:formatCode>
                <c:ptCount val="25"/>
                <c:pt idx="0">
                  <c:v>4.60209510190468E6</c:v>
                </c:pt>
                <c:pt idx="1">
                  <c:v>5.13782200856222E6</c:v>
                </c:pt>
                <c:pt idx="2">
                  <c:v>7.77869784361638E6</c:v>
                </c:pt>
                <c:pt idx="3">
                  <c:v>8.30102650251364E6</c:v>
                </c:pt>
                <c:pt idx="4">
                  <c:v>8.39075416175677E6</c:v>
                </c:pt>
                <c:pt idx="5">
                  <c:v>9.15262725030764E6</c:v>
                </c:pt>
                <c:pt idx="6">
                  <c:v>9.92485353030965E6</c:v>
                </c:pt>
                <c:pt idx="7">
                  <c:v>1.02064197370296E7</c:v>
                </c:pt>
                <c:pt idx="8">
                  <c:v>1.02129158571558E7</c:v>
                </c:pt>
                <c:pt idx="9">
                  <c:v>1.30795318665954E7</c:v>
                </c:pt>
                <c:pt idx="10">
                  <c:v>1.50701866777678E7</c:v>
                </c:pt>
                <c:pt idx="11">
                  <c:v>1.90228727708064E7</c:v>
                </c:pt>
                <c:pt idx="12">
                  <c:v>1.99654192003672E7</c:v>
                </c:pt>
                <c:pt idx="13">
                  <c:v>2.04221776467406E7</c:v>
                </c:pt>
                <c:pt idx="14">
                  <c:v>2.45187934013254E7</c:v>
                </c:pt>
                <c:pt idx="15">
                  <c:v>3.15731738508705E7</c:v>
                </c:pt>
                <c:pt idx="16">
                  <c:v>3.57814416701243E7</c:v>
                </c:pt>
                <c:pt idx="17">
                  <c:v>3.60372264000934E7</c:v>
                </c:pt>
                <c:pt idx="18">
                  <c:v>3.77363678206026E7</c:v>
                </c:pt>
                <c:pt idx="19">
                  <c:v>4.22430511581537E7</c:v>
                </c:pt>
                <c:pt idx="20">
                  <c:v>4.30855167370202E7</c:v>
                </c:pt>
                <c:pt idx="21">
                  <c:v>4.5673814599803E7</c:v>
                </c:pt>
                <c:pt idx="22">
                  <c:v>5.30469109430398E7</c:v>
                </c:pt>
                <c:pt idx="23">
                  <c:v>5.51033389704899E7</c:v>
                </c:pt>
                <c:pt idx="24">
                  <c:v>5.63436919070862E7</c:v>
                </c:pt>
              </c:numCache>
            </c:numRef>
          </c:xVal>
          <c:yVal>
            <c:numRef>
              <c:f>'Sqrt Final'!$F$2:$F$26</c:f>
              <c:numCache>
                <c:formatCode>0.0</c:formatCode>
                <c:ptCount val="25"/>
                <c:pt idx="1">
                  <c:v>192655.9549955689</c:v>
                </c:pt>
                <c:pt idx="2">
                  <c:v>224004.3008825769</c:v>
                </c:pt>
                <c:pt idx="3">
                  <c:v>246463.2523290777</c:v>
                </c:pt>
                <c:pt idx="4">
                  <c:v>201922.300298845</c:v>
                </c:pt>
                <c:pt idx="5">
                  <c:v>251825.7365902795</c:v>
                </c:pt>
                <c:pt idx="6">
                  <c:v>269687.1628910445</c:v>
                </c:pt>
                <c:pt idx="8">
                  <c:v>345566.3833022324</c:v>
                </c:pt>
                <c:pt idx="9">
                  <c:v>332159.7023849066</c:v>
                </c:pt>
                <c:pt idx="10">
                  <c:v>427131.385614215</c:v>
                </c:pt>
                <c:pt idx="11">
                  <c:v>451426.5077645335</c:v>
                </c:pt>
                <c:pt idx="12">
                  <c:v>452939.5778603135</c:v>
                </c:pt>
                <c:pt idx="13">
                  <c:v>459812.3965422107</c:v>
                </c:pt>
                <c:pt idx="14">
                  <c:v>476371.9512195121</c:v>
                </c:pt>
                <c:pt idx="15">
                  <c:v>639467.962655071</c:v>
                </c:pt>
                <c:pt idx="16">
                  <c:v>661900.9796134498</c:v>
                </c:pt>
                <c:pt idx="17">
                  <c:v>747495.8887726117</c:v>
                </c:pt>
                <c:pt idx="18">
                  <c:v>644329.896907217</c:v>
                </c:pt>
                <c:pt idx="19">
                  <c:v>704721.634954193</c:v>
                </c:pt>
                <c:pt idx="20">
                  <c:v>710530.0554213444</c:v>
                </c:pt>
                <c:pt idx="21">
                  <c:v>904649.900488511</c:v>
                </c:pt>
                <c:pt idx="22">
                  <c:v>749175.906502847</c:v>
                </c:pt>
                <c:pt idx="23">
                  <c:v>824810.2936324643</c:v>
                </c:pt>
                <c:pt idx="24">
                  <c:v>833333.3333333334</c:v>
                </c:pt>
              </c:numCache>
            </c:numRef>
          </c:yVal>
          <c:smooth val="1"/>
        </c:ser>
        <c:ser>
          <c:idx val="0"/>
          <c:order val="1"/>
          <c:spPr>
            <a:ln w="2222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'Sqrt Final'!$M$2:$M$182</c:f>
              <c:numCache>
                <c:formatCode>General</c:formatCode>
                <c:ptCount val="181"/>
                <c:pt idx="0">
                  <c:v>0.0</c:v>
                </c:pt>
                <c:pt idx="1">
                  <c:v>400000.0</c:v>
                </c:pt>
                <c:pt idx="2">
                  <c:v>800000.0</c:v>
                </c:pt>
                <c:pt idx="3">
                  <c:v>1.2E6</c:v>
                </c:pt>
                <c:pt idx="4">
                  <c:v>1.6E6</c:v>
                </c:pt>
                <c:pt idx="5">
                  <c:v>2.0E6</c:v>
                </c:pt>
                <c:pt idx="6">
                  <c:v>2.4E6</c:v>
                </c:pt>
                <c:pt idx="7">
                  <c:v>2.8E6</c:v>
                </c:pt>
                <c:pt idx="8">
                  <c:v>3.2E6</c:v>
                </c:pt>
                <c:pt idx="9">
                  <c:v>3.6E6</c:v>
                </c:pt>
                <c:pt idx="10">
                  <c:v>4.0E6</c:v>
                </c:pt>
                <c:pt idx="11">
                  <c:v>4.4E6</c:v>
                </c:pt>
                <c:pt idx="12">
                  <c:v>4.8E6</c:v>
                </c:pt>
                <c:pt idx="13">
                  <c:v>5.2E6</c:v>
                </c:pt>
                <c:pt idx="14">
                  <c:v>5.6E6</c:v>
                </c:pt>
                <c:pt idx="15">
                  <c:v>6.0E6</c:v>
                </c:pt>
                <c:pt idx="16">
                  <c:v>6.4E6</c:v>
                </c:pt>
                <c:pt idx="17">
                  <c:v>6.8E6</c:v>
                </c:pt>
                <c:pt idx="18">
                  <c:v>7.2E6</c:v>
                </c:pt>
                <c:pt idx="19">
                  <c:v>7.6E6</c:v>
                </c:pt>
                <c:pt idx="20">
                  <c:v>8.0E6</c:v>
                </c:pt>
                <c:pt idx="21">
                  <c:v>8.4E6</c:v>
                </c:pt>
                <c:pt idx="23">
                  <c:v>8.8E6</c:v>
                </c:pt>
                <c:pt idx="24">
                  <c:v>9.2E6</c:v>
                </c:pt>
                <c:pt idx="25">
                  <c:v>9.6E6</c:v>
                </c:pt>
                <c:pt idx="26">
                  <c:v>1.0E7</c:v>
                </c:pt>
                <c:pt idx="27">
                  <c:v>1.04E7</c:v>
                </c:pt>
                <c:pt idx="28">
                  <c:v>1.08E7</c:v>
                </c:pt>
                <c:pt idx="29">
                  <c:v>1.12E7</c:v>
                </c:pt>
                <c:pt idx="30">
                  <c:v>1.16E7</c:v>
                </c:pt>
                <c:pt idx="31">
                  <c:v>1.2E7</c:v>
                </c:pt>
                <c:pt idx="32">
                  <c:v>1.24E7</c:v>
                </c:pt>
                <c:pt idx="33">
                  <c:v>1.28E7</c:v>
                </c:pt>
                <c:pt idx="34">
                  <c:v>1.32E7</c:v>
                </c:pt>
                <c:pt idx="35">
                  <c:v>1.36E7</c:v>
                </c:pt>
                <c:pt idx="36">
                  <c:v>1.4E7</c:v>
                </c:pt>
                <c:pt idx="37">
                  <c:v>1.44E7</c:v>
                </c:pt>
                <c:pt idx="38">
                  <c:v>1.48E7</c:v>
                </c:pt>
                <c:pt idx="39">
                  <c:v>1.52E7</c:v>
                </c:pt>
                <c:pt idx="40">
                  <c:v>1.56E7</c:v>
                </c:pt>
                <c:pt idx="41">
                  <c:v>1.6E7</c:v>
                </c:pt>
                <c:pt idx="42">
                  <c:v>1.64E7</c:v>
                </c:pt>
                <c:pt idx="43">
                  <c:v>1.68E7</c:v>
                </c:pt>
                <c:pt idx="44">
                  <c:v>1.72E7</c:v>
                </c:pt>
                <c:pt idx="45">
                  <c:v>1.76E7</c:v>
                </c:pt>
                <c:pt idx="46">
                  <c:v>1.8E7</c:v>
                </c:pt>
                <c:pt idx="47">
                  <c:v>1.84E7</c:v>
                </c:pt>
                <c:pt idx="48">
                  <c:v>1.88E7</c:v>
                </c:pt>
                <c:pt idx="49">
                  <c:v>1.92E7</c:v>
                </c:pt>
                <c:pt idx="50">
                  <c:v>1.96E7</c:v>
                </c:pt>
                <c:pt idx="51">
                  <c:v>2.0E7</c:v>
                </c:pt>
                <c:pt idx="52">
                  <c:v>2.04E7</c:v>
                </c:pt>
                <c:pt idx="53">
                  <c:v>2.08E7</c:v>
                </c:pt>
                <c:pt idx="54">
                  <c:v>2.12E7</c:v>
                </c:pt>
                <c:pt idx="55">
                  <c:v>2.16E7</c:v>
                </c:pt>
                <c:pt idx="56">
                  <c:v>2.2E7</c:v>
                </c:pt>
                <c:pt idx="57">
                  <c:v>2.24E7</c:v>
                </c:pt>
                <c:pt idx="58">
                  <c:v>2.28E7</c:v>
                </c:pt>
                <c:pt idx="59">
                  <c:v>2.32E7</c:v>
                </c:pt>
                <c:pt idx="60">
                  <c:v>2.36E7</c:v>
                </c:pt>
                <c:pt idx="61">
                  <c:v>2.4E7</c:v>
                </c:pt>
                <c:pt idx="62">
                  <c:v>2.44E7</c:v>
                </c:pt>
                <c:pt idx="63">
                  <c:v>2.48E7</c:v>
                </c:pt>
                <c:pt idx="64">
                  <c:v>2.52E7</c:v>
                </c:pt>
                <c:pt idx="65">
                  <c:v>2.56E7</c:v>
                </c:pt>
                <c:pt idx="66">
                  <c:v>2.6E7</c:v>
                </c:pt>
                <c:pt idx="67">
                  <c:v>2.64E7</c:v>
                </c:pt>
                <c:pt idx="68">
                  <c:v>2.68E7</c:v>
                </c:pt>
                <c:pt idx="69">
                  <c:v>2.72E7</c:v>
                </c:pt>
                <c:pt idx="70">
                  <c:v>2.76E7</c:v>
                </c:pt>
                <c:pt idx="71">
                  <c:v>2.8E7</c:v>
                </c:pt>
                <c:pt idx="72">
                  <c:v>2.84E7</c:v>
                </c:pt>
                <c:pt idx="73">
                  <c:v>2.88E7</c:v>
                </c:pt>
                <c:pt idx="74">
                  <c:v>2.92E7</c:v>
                </c:pt>
                <c:pt idx="75">
                  <c:v>2.96E7</c:v>
                </c:pt>
                <c:pt idx="76">
                  <c:v>3.0E7</c:v>
                </c:pt>
                <c:pt idx="77">
                  <c:v>3.04E7</c:v>
                </c:pt>
                <c:pt idx="78">
                  <c:v>3.08E7</c:v>
                </c:pt>
                <c:pt idx="79">
                  <c:v>3.12E7</c:v>
                </c:pt>
                <c:pt idx="80">
                  <c:v>3.16E7</c:v>
                </c:pt>
                <c:pt idx="81">
                  <c:v>3.2E7</c:v>
                </c:pt>
                <c:pt idx="82">
                  <c:v>3.24E7</c:v>
                </c:pt>
                <c:pt idx="83">
                  <c:v>3.28E7</c:v>
                </c:pt>
                <c:pt idx="84">
                  <c:v>3.32E7</c:v>
                </c:pt>
                <c:pt idx="85">
                  <c:v>3.36E7</c:v>
                </c:pt>
                <c:pt idx="86">
                  <c:v>3.4E7</c:v>
                </c:pt>
                <c:pt idx="87">
                  <c:v>3.44E7</c:v>
                </c:pt>
                <c:pt idx="88">
                  <c:v>3.48E7</c:v>
                </c:pt>
                <c:pt idx="89">
                  <c:v>3.52E7</c:v>
                </c:pt>
                <c:pt idx="90">
                  <c:v>3.56E7</c:v>
                </c:pt>
                <c:pt idx="91">
                  <c:v>3.6E7</c:v>
                </c:pt>
                <c:pt idx="92">
                  <c:v>3.64E7</c:v>
                </c:pt>
                <c:pt idx="93">
                  <c:v>3.68E7</c:v>
                </c:pt>
                <c:pt idx="94">
                  <c:v>3.72E7</c:v>
                </c:pt>
                <c:pt idx="95">
                  <c:v>3.76E7</c:v>
                </c:pt>
                <c:pt idx="96">
                  <c:v>3.8E7</c:v>
                </c:pt>
                <c:pt idx="97">
                  <c:v>3.84E7</c:v>
                </c:pt>
                <c:pt idx="98">
                  <c:v>3.88E7</c:v>
                </c:pt>
                <c:pt idx="99">
                  <c:v>3.92E7</c:v>
                </c:pt>
                <c:pt idx="100">
                  <c:v>3.96E7</c:v>
                </c:pt>
                <c:pt idx="101">
                  <c:v>4.0E7</c:v>
                </c:pt>
                <c:pt idx="102">
                  <c:v>4.04E7</c:v>
                </c:pt>
                <c:pt idx="103">
                  <c:v>4.08E7</c:v>
                </c:pt>
                <c:pt idx="104">
                  <c:v>4.12E7</c:v>
                </c:pt>
                <c:pt idx="105">
                  <c:v>4.16E7</c:v>
                </c:pt>
                <c:pt idx="106">
                  <c:v>4.2E7</c:v>
                </c:pt>
                <c:pt idx="107">
                  <c:v>4.24E7</c:v>
                </c:pt>
                <c:pt idx="108">
                  <c:v>4.28E7</c:v>
                </c:pt>
                <c:pt idx="109">
                  <c:v>4.32E7</c:v>
                </c:pt>
                <c:pt idx="110">
                  <c:v>4.36E7</c:v>
                </c:pt>
                <c:pt idx="111">
                  <c:v>4.4E7</c:v>
                </c:pt>
                <c:pt idx="112">
                  <c:v>4.44E7</c:v>
                </c:pt>
                <c:pt idx="113">
                  <c:v>4.48E7</c:v>
                </c:pt>
                <c:pt idx="114">
                  <c:v>4.52E7</c:v>
                </c:pt>
                <c:pt idx="115">
                  <c:v>4.56E7</c:v>
                </c:pt>
                <c:pt idx="116">
                  <c:v>4.6E7</c:v>
                </c:pt>
                <c:pt idx="117">
                  <c:v>4.64E7</c:v>
                </c:pt>
                <c:pt idx="118">
                  <c:v>4.68E7</c:v>
                </c:pt>
                <c:pt idx="119">
                  <c:v>4.72E7</c:v>
                </c:pt>
                <c:pt idx="120">
                  <c:v>4.76E7</c:v>
                </c:pt>
                <c:pt idx="121">
                  <c:v>4.8E7</c:v>
                </c:pt>
                <c:pt idx="122">
                  <c:v>4.84E7</c:v>
                </c:pt>
                <c:pt idx="123">
                  <c:v>4.88E7</c:v>
                </c:pt>
                <c:pt idx="124">
                  <c:v>4.92E7</c:v>
                </c:pt>
                <c:pt idx="125">
                  <c:v>4.96E7</c:v>
                </c:pt>
                <c:pt idx="126">
                  <c:v>5.0E7</c:v>
                </c:pt>
                <c:pt idx="127">
                  <c:v>5.04E7</c:v>
                </c:pt>
                <c:pt idx="128">
                  <c:v>5.08E7</c:v>
                </c:pt>
                <c:pt idx="129">
                  <c:v>5.12E7</c:v>
                </c:pt>
                <c:pt idx="130">
                  <c:v>5.16E7</c:v>
                </c:pt>
                <c:pt idx="131">
                  <c:v>5.2E7</c:v>
                </c:pt>
                <c:pt idx="132">
                  <c:v>5.24E7</c:v>
                </c:pt>
                <c:pt idx="133">
                  <c:v>5.28E7</c:v>
                </c:pt>
                <c:pt idx="134">
                  <c:v>5.32E7</c:v>
                </c:pt>
                <c:pt idx="135">
                  <c:v>5.36E7</c:v>
                </c:pt>
                <c:pt idx="136">
                  <c:v>5.4E7</c:v>
                </c:pt>
                <c:pt idx="137">
                  <c:v>5.44E7</c:v>
                </c:pt>
                <c:pt idx="138">
                  <c:v>5.48E7</c:v>
                </c:pt>
                <c:pt idx="139">
                  <c:v>5.52E7</c:v>
                </c:pt>
                <c:pt idx="140">
                  <c:v>5.56E7</c:v>
                </c:pt>
                <c:pt idx="141">
                  <c:v>5.6E7</c:v>
                </c:pt>
                <c:pt idx="142">
                  <c:v>5.64E7</c:v>
                </c:pt>
                <c:pt idx="143">
                  <c:v>5.68E7</c:v>
                </c:pt>
                <c:pt idx="144">
                  <c:v>5.72E7</c:v>
                </c:pt>
                <c:pt idx="145">
                  <c:v>5.76E7</c:v>
                </c:pt>
                <c:pt idx="146">
                  <c:v>5.8E7</c:v>
                </c:pt>
                <c:pt idx="147">
                  <c:v>5.84E7</c:v>
                </c:pt>
                <c:pt idx="148">
                  <c:v>5.88E7</c:v>
                </c:pt>
                <c:pt idx="149">
                  <c:v>5.92E7</c:v>
                </c:pt>
                <c:pt idx="150">
                  <c:v>5.96E7</c:v>
                </c:pt>
                <c:pt idx="151">
                  <c:v>6.0E7</c:v>
                </c:pt>
                <c:pt idx="152">
                  <c:v>6.04E7</c:v>
                </c:pt>
                <c:pt idx="153">
                  <c:v>6.08E7</c:v>
                </c:pt>
                <c:pt idx="154">
                  <c:v>6.12E7</c:v>
                </c:pt>
                <c:pt idx="155">
                  <c:v>6.16E7</c:v>
                </c:pt>
                <c:pt idx="156">
                  <c:v>6.2E7</c:v>
                </c:pt>
                <c:pt idx="157">
                  <c:v>6.24E7</c:v>
                </c:pt>
                <c:pt idx="158">
                  <c:v>6.28E7</c:v>
                </c:pt>
                <c:pt idx="159">
                  <c:v>6.32E7</c:v>
                </c:pt>
                <c:pt idx="160">
                  <c:v>6.36E7</c:v>
                </c:pt>
                <c:pt idx="161">
                  <c:v>6.4E7</c:v>
                </c:pt>
                <c:pt idx="162">
                  <c:v>6.44E7</c:v>
                </c:pt>
                <c:pt idx="163">
                  <c:v>6.48E7</c:v>
                </c:pt>
                <c:pt idx="164">
                  <c:v>6.52E7</c:v>
                </c:pt>
                <c:pt idx="165">
                  <c:v>6.56E7</c:v>
                </c:pt>
                <c:pt idx="166">
                  <c:v>6.6E7</c:v>
                </c:pt>
                <c:pt idx="167">
                  <c:v>6.64E7</c:v>
                </c:pt>
                <c:pt idx="168">
                  <c:v>6.68E7</c:v>
                </c:pt>
                <c:pt idx="169">
                  <c:v>6.72E7</c:v>
                </c:pt>
                <c:pt idx="170">
                  <c:v>6.76E7</c:v>
                </c:pt>
                <c:pt idx="171">
                  <c:v>6.8E7</c:v>
                </c:pt>
                <c:pt idx="172">
                  <c:v>6.84E7</c:v>
                </c:pt>
                <c:pt idx="173">
                  <c:v>6.88E7</c:v>
                </c:pt>
                <c:pt idx="174">
                  <c:v>6.92E7</c:v>
                </c:pt>
                <c:pt idx="175">
                  <c:v>6.96E7</c:v>
                </c:pt>
                <c:pt idx="176">
                  <c:v>7.0E7</c:v>
                </c:pt>
                <c:pt idx="177">
                  <c:v>7.04E7</c:v>
                </c:pt>
                <c:pt idx="178">
                  <c:v>7.08E7</c:v>
                </c:pt>
                <c:pt idx="179">
                  <c:v>7.12E7</c:v>
                </c:pt>
                <c:pt idx="180">
                  <c:v>7.16E7</c:v>
                </c:pt>
              </c:numCache>
            </c:numRef>
          </c:xVal>
          <c:yVal>
            <c:numRef>
              <c:f>'Sqrt Final'!$N$2:$N$182</c:f>
              <c:numCache>
                <c:formatCode>0.00E+00</c:formatCode>
                <c:ptCount val="181"/>
                <c:pt idx="0">
                  <c:v>0.0</c:v>
                </c:pt>
                <c:pt idx="1">
                  <c:v>68052.80881042786</c:v>
                </c:pt>
                <c:pt idx="2">
                  <c:v>96241.20517729032</c:v>
                </c:pt>
                <c:pt idx="3">
                  <c:v>117870.922457432</c:v>
                </c:pt>
                <c:pt idx="4">
                  <c:v>136105.6176208557</c:v>
                </c:pt>
                <c:pt idx="5">
                  <c:v>152170.7065599133</c:v>
                </c:pt>
                <c:pt idx="6">
                  <c:v>166694.6571487277</c:v>
                </c:pt>
                <c:pt idx="7">
                  <c:v>180050.8081318174</c:v>
                </c:pt>
                <c:pt idx="8">
                  <c:v>192482.4103545806</c:v>
                </c:pt>
                <c:pt idx="9">
                  <c:v>204158.4264312836</c:v>
                </c:pt>
                <c:pt idx="10">
                  <c:v>215201.8770129258</c:v>
                </c:pt>
                <c:pt idx="11">
                  <c:v>225705.6327539814</c:v>
                </c:pt>
                <c:pt idx="12">
                  <c:v>235741.844914864</c:v>
                </c:pt>
                <c:pt idx="13">
                  <c:v>245367.8916053452</c:v>
                </c:pt>
                <c:pt idx="14">
                  <c:v>254630.2947762521</c:v>
                </c:pt>
                <c:pt idx="15">
                  <c:v>263567.3951854244</c:v>
                </c:pt>
                <c:pt idx="16">
                  <c:v>272211.2352417114</c:v>
                </c:pt>
                <c:pt idx="17">
                  <c:v>280588.9188453581</c:v>
                </c:pt>
                <c:pt idx="18">
                  <c:v>288723.615531871</c:v>
                </c:pt>
                <c:pt idx="19">
                  <c:v>296635.3164287494</c:v>
                </c:pt>
                <c:pt idx="20">
                  <c:v>304341.4131198266</c:v>
                </c:pt>
                <c:pt idx="21">
                  <c:v>311857.1476281433</c:v>
                </c:pt>
                <c:pt idx="23">
                  <c:v>319195.9669446815</c:v>
                </c:pt>
                <c:pt idx="24">
                  <c:v>326369.8057430234</c:v>
                </c:pt>
                <c:pt idx="25">
                  <c:v>333389.3142974554</c:v>
                </c:pt>
                <c:pt idx="26">
                  <c:v>340264.0440521393</c:v>
                </c:pt>
                <c:pt idx="27">
                  <c:v>347002.6000791706</c:v>
                </c:pt>
                <c:pt idx="28">
                  <c:v>353612.7673722958</c:v>
                </c:pt>
                <c:pt idx="29">
                  <c:v>360101.6162636348</c:v>
                </c:pt>
                <c:pt idx="30">
                  <c:v>366475.5910325689</c:v>
                </c:pt>
                <c:pt idx="31">
                  <c:v>372740.5848705764</c:v>
                </c:pt>
                <c:pt idx="32">
                  <c:v>378902.0036851851</c:v>
                </c:pt>
                <c:pt idx="33">
                  <c:v>384964.8207091613</c:v>
                </c:pt>
                <c:pt idx="34">
                  <c:v>390933.623484378</c:v>
                </c:pt>
                <c:pt idx="35">
                  <c:v>396812.6544827092</c:v>
                </c:pt>
                <c:pt idx="36">
                  <c:v>402605.8463865157</c:v>
                </c:pt>
                <c:pt idx="37">
                  <c:v>408316.8528625671</c:v>
                </c:pt>
                <c:pt idx="38">
                  <c:v>413949.075513619</c:v>
                </c:pt>
                <c:pt idx="39">
                  <c:v>419505.687572372</c:v>
                </c:pt>
                <c:pt idx="40">
                  <c:v>424989.6548065108</c:v>
                </c:pt>
                <c:pt idx="41">
                  <c:v>430403.7540258517</c:v>
                </c:pt>
                <c:pt idx="42">
                  <c:v>435750.5895194342</c:v>
                </c:pt>
                <c:pt idx="43">
                  <c:v>441032.6076987088</c:v>
                </c:pt>
                <c:pt idx="44">
                  <c:v>446252.1101804582</c:v>
                </c:pt>
                <c:pt idx="45">
                  <c:v>451411.2655079628</c:v>
                </c:pt>
                <c:pt idx="46">
                  <c:v>456512.1196797397</c:v>
                </c:pt>
                <c:pt idx="47">
                  <c:v>461556.6056308562</c:v>
                </c:pt>
                <c:pt idx="48">
                  <c:v>466546.5517914224</c:v>
                </c:pt>
                <c:pt idx="49">
                  <c:v>471483.6898297279</c:v>
                </c:pt>
                <c:pt idx="50">
                  <c:v>476369.661672995</c:v>
                </c:pt>
                <c:pt idx="51">
                  <c:v>481206.0258864516</c:v>
                </c:pt>
                <c:pt idx="52">
                  <c:v>485994.2634809808</c:v>
                </c:pt>
                <c:pt idx="53">
                  <c:v>490735.7832106903</c:v>
                </c:pt>
                <c:pt idx="54">
                  <c:v>495431.9264141121</c:v>
                </c:pt>
                <c:pt idx="55">
                  <c:v>500083.9714461831</c:v>
                </c:pt>
                <c:pt idx="56">
                  <c:v>504693.1377425055</c:v>
                </c:pt>
                <c:pt idx="57">
                  <c:v>509260.5895525042</c:v>
                </c:pt>
                <c:pt idx="58">
                  <c:v>513787.439373865</c:v>
                </c:pt>
                <c:pt idx="59">
                  <c:v>518274.7511169548</c:v>
                </c:pt>
                <c:pt idx="60">
                  <c:v>522723.5430247333</c:v>
                </c:pt>
                <c:pt idx="61">
                  <c:v>527134.7903708483</c:v>
                </c:pt>
                <c:pt idx="62">
                  <c:v>531509.4279561815</c:v>
                </c:pt>
                <c:pt idx="63">
                  <c:v>535848.3524219294</c:v>
                </c:pt>
                <c:pt idx="64">
                  <c:v>540152.4243954523</c:v>
                </c:pt>
                <c:pt idx="65">
                  <c:v>544422.4704834228</c:v>
                </c:pt>
                <c:pt idx="66">
                  <c:v>548659.2851253513</c:v>
                </c:pt>
                <c:pt idx="67">
                  <c:v>552863.6323192584</c:v>
                </c:pt>
                <c:pt idx="68">
                  <c:v>557036.2472301415</c:v>
                </c:pt>
                <c:pt idx="69">
                  <c:v>561177.8376907164</c:v>
                </c:pt>
                <c:pt idx="70">
                  <c:v>565289.0856033014</c:v>
                </c:pt>
                <c:pt idx="71">
                  <c:v>569370.6482505094</c:v>
                </c:pt>
                <c:pt idx="72">
                  <c:v>573423.1595220007</c:v>
                </c:pt>
                <c:pt idx="73">
                  <c:v>577447.231063742</c:v>
                </c:pt>
                <c:pt idx="74">
                  <c:v>581443.4533556734</c:v>
                </c:pt>
                <c:pt idx="75">
                  <c:v>585412.3967231646</c:v>
                </c:pt>
                <c:pt idx="76">
                  <c:v>589354.6122871598</c:v>
                </c:pt>
                <c:pt idx="77">
                  <c:v>593270.632857499</c:v>
                </c:pt>
                <c:pt idx="78">
                  <c:v>597160.9737735093</c:v>
                </c:pt>
                <c:pt idx="79">
                  <c:v>601026.1336956275</c:v>
                </c:pt>
                <c:pt idx="80">
                  <c:v>604866.5953514893</c:v>
                </c:pt>
                <c:pt idx="81">
                  <c:v>608682.826239653</c:v>
                </c:pt>
                <c:pt idx="82">
                  <c:v>612475.279293849</c:v>
                </c:pt>
                <c:pt idx="83">
                  <c:v>616244.3935104553</c:v>
                </c:pt>
                <c:pt idx="84">
                  <c:v>619990.5945416063</c:v>
                </c:pt>
                <c:pt idx="85">
                  <c:v>623714.2952562866</c:v>
                </c:pt>
                <c:pt idx="86">
                  <c:v>627415.8962713927</c:v>
                </c:pt>
                <c:pt idx="87">
                  <c:v>631095.7864548166</c:v>
                </c:pt>
                <c:pt idx="88">
                  <c:v>634754.343402243</c:v>
                </c:pt>
                <c:pt idx="89">
                  <c:v>638391.933889363</c:v>
                </c:pt>
                <c:pt idx="90">
                  <c:v>642008.9143010317</c:v>
                </c:pt>
                <c:pt idx="91">
                  <c:v>645605.6310387773</c:v>
                </c:pt>
                <c:pt idx="92">
                  <c:v>649182.4209079964</c:v>
                </c:pt>
                <c:pt idx="93">
                  <c:v>652739.611486047</c:v>
                </c:pt>
                <c:pt idx="94">
                  <c:v>656277.5214723906</c:v>
                </c:pt>
                <c:pt idx="95">
                  <c:v>659796.461021831</c:v>
                </c:pt>
                <c:pt idx="96">
                  <c:v>663296.7320618437</c:v>
                </c:pt>
                <c:pt idx="97">
                  <c:v>666778.6285949108</c:v>
                </c:pt>
                <c:pt idx="98">
                  <c:v>670242.436986721</c:v>
                </c:pt>
                <c:pt idx="99">
                  <c:v>673688.4362410324</c:v>
                </c:pt>
                <c:pt idx="100">
                  <c:v>677116.8982619441</c:v>
                </c:pt>
                <c:pt idx="101">
                  <c:v>680528.0881042783</c:v>
                </c:pt>
                <c:pt idx="102">
                  <c:v>683922.2642127193</c:v>
                </c:pt>
                <c:pt idx="103">
                  <c:v>687299.6786503264</c:v>
                </c:pt>
                <c:pt idx="104">
                  <c:v>690660.5773169833</c:v>
                </c:pt>
                <c:pt idx="105">
                  <c:v>694005.2001583412</c:v>
                </c:pt>
                <c:pt idx="106">
                  <c:v>697333.7813657159</c:v>
                </c:pt>
                <c:pt idx="107">
                  <c:v>700646.5495674667</c:v>
                </c:pt>
                <c:pt idx="108">
                  <c:v>703943.7280122503</c:v>
                </c:pt>
                <c:pt idx="109">
                  <c:v>707225.5347445917</c:v>
                </c:pt>
                <c:pt idx="110">
                  <c:v>710492.1827731493</c:v>
                </c:pt>
                <c:pt idx="111">
                  <c:v>713743.8802320837</c:v>
                </c:pt>
                <c:pt idx="112">
                  <c:v>716980.8305357541</c:v>
                </c:pt>
                <c:pt idx="113">
                  <c:v>720203.2325272693</c:v>
                </c:pt>
                <c:pt idx="114">
                  <c:v>723411.2806210013</c:v>
                </c:pt>
                <c:pt idx="115">
                  <c:v>726605.1649394633</c:v>
                </c:pt>
                <c:pt idx="116">
                  <c:v>729785.0714448017</c:v>
                </c:pt>
                <c:pt idx="117">
                  <c:v>732951.1820651379</c:v>
                </c:pt>
                <c:pt idx="118">
                  <c:v>736103.6748160353</c:v>
                </c:pt>
                <c:pt idx="119">
                  <c:v>739242.723917294</c:v>
                </c:pt>
                <c:pt idx="120">
                  <c:v>742368.4999053023</c:v>
                </c:pt>
                <c:pt idx="121">
                  <c:v>745481.1697411519</c:v>
                </c:pt>
                <c:pt idx="122">
                  <c:v>748580.8969147064</c:v>
                </c:pt>
                <c:pt idx="123">
                  <c:v>751667.8415447976</c:v>
                </c:pt>
                <c:pt idx="124">
                  <c:v>754742.1604757505</c:v>
                </c:pt>
                <c:pt idx="125">
                  <c:v>757804.0073703658</c:v>
                </c:pt>
                <c:pt idx="126">
                  <c:v>760853.5327995663</c:v>
                </c:pt>
                <c:pt idx="127">
                  <c:v>763890.8843287517</c:v>
                </c:pt>
                <c:pt idx="128">
                  <c:v>766916.2066011893</c:v>
                </c:pt>
                <c:pt idx="129">
                  <c:v>769929.6414183226</c:v>
                </c:pt>
                <c:pt idx="130">
                  <c:v>772931.3278173784</c:v>
                </c:pt>
                <c:pt idx="131">
                  <c:v>775921.4021461993</c:v>
                </c:pt>
                <c:pt idx="132">
                  <c:v>778899.9981355198</c:v>
                </c:pt>
                <c:pt idx="133">
                  <c:v>781867.2469687553</c:v>
                </c:pt>
                <c:pt idx="134">
                  <c:v>784823.2773494162</c:v>
                </c:pt>
                <c:pt idx="135">
                  <c:v>787768.2155662783</c:v>
                </c:pt>
                <c:pt idx="136">
                  <c:v>790702.1855562733</c:v>
                </c:pt>
                <c:pt idx="137">
                  <c:v>793625.3089654184</c:v>
                </c:pt>
                <c:pt idx="138">
                  <c:v>796537.7052076346</c:v>
                </c:pt>
                <c:pt idx="139">
                  <c:v>799439.4915216743</c:v>
                </c:pt>
                <c:pt idx="140">
                  <c:v>802330.7830261916</c:v>
                </c:pt>
                <c:pt idx="141">
                  <c:v>805211.6927730313</c:v>
                </c:pt>
                <c:pt idx="142">
                  <c:v>808082.3317988081</c:v>
                </c:pt>
                <c:pt idx="143">
                  <c:v>810942.8091748442</c:v>
                </c:pt>
                <c:pt idx="144">
                  <c:v>813793.2320555243</c:v>
                </c:pt>
                <c:pt idx="145">
                  <c:v>816633.7057251342</c:v>
                </c:pt>
                <c:pt idx="146">
                  <c:v>819464.333643237</c:v>
                </c:pt>
                <c:pt idx="147">
                  <c:v>822285.2174886413</c:v>
                </c:pt>
                <c:pt idx="148">
                  <c:v>825096.457202024</c:v>
                </c:pt>
                <c:pt idx="149">
                  <c:v>827898.151027238</c:v>
                </c:pt>
                <c:pt idx="150">
                  <c:v>830690.3955513801</c:v>
                </c:pt>
                <c:pt idx="151">
                  <c:v>833473.2857436383</c:v>
                </c:pt>
                <c:pt idx="152">
                  <c:v>836246.9149929853</c:v>
                </c:pt>
                <c:pt idx="153">
                  <c:v>839011.375144744</c:v>
                </c:pt>
                <c:pt idx="154">
                  <c:v>841766.7565360743</c:v>
                </c:pt>
                <c:pt idx="155">
                  <c:v>844513.1480304208</c:v>
                </c:pt>
                <c:pt idx="156">
                  <c:v>847250.6370509498</c:v>
                </c:pt>
                <c:pt idx="157">
                  <c:v>849979.3096130215</c:v>
                </c:pt>
                <c:pt idx="158">
                  <c:v>852699.2503557264</c:v>
                </c:pt>
                <c:pt idx="159">
                  <c:v>855410.542572516</c:v>
                </c:pt>
                <c:pt idx="160">
                  <c:v>858113.2682409673</c:v>
                </c:pt>
                <c:pt idx="161">
                  <c:v>860807.5080517034</c:v>
                </c:pt>
                <c:pt idx="162">
                  <c:v>863493.3414365</c:v>
                </c:pt>
                <c:pt idx="163">
                  <c:v>866170.846595613</c:v>
                </c:pt>
                <c:pt idx="164">
                  <c:v>868840.1005243423</c:v>
                </c:pt>
                <c:pt idx="165">
                  <c:v>871501.1790388619</c:v>
                </c:pt>
                <c:pt idx="166">
                  <c:v>874154.1568013771</c:v>
                </c:pt>
                <c:pt idx="167">
                  <c:v>876799.1073445019</c:v>
                </c:pt>
                <c:pt idx="168">
                  <c:v>879436.103095105</c:v>
                </c:pt>
                <c:pt idx="169">
                  <c:v>882065.2153974173</c:v>
                </c:pt>
                <c:pt idx="170">
                  <c:v>884686.514535562</c:v>
                </c:pt>
                <c:pt idx="171">
                  <c:v>887300.0697554745</c:v>
                </c:pt>
                <c:pt idx="172">
                  <c:v>889905.949286248</c:v>
                </c:pt>
                <c:pt idx="173">
                  <c:v>892504.2203609163</c:v>
                </c:pt>
                <c:pt idx="174">
                  <c:v>895094.949236692</c:v>
                </c:pt>
                <c:pt idx="175">
                  <c:v>897678.2012146806</c:v>
                </c:pt>
                <c:pt idx="176">
                  <c:v>900254.0406590871</c:v>
                </c:pt>
                <c:pt idx="177">
                  <c:v>902822.5310159255</c:v>
                </c:pt>
                <c:pt idx="178">
                  <c:v>905383.7348312539</c:v>
                </c:pt>
                <c:pt idx="179">
                  <c:v>907937.7137689453</c:v>
                </c:pt>
                <c:pt idx="180">
                  <c:v>910484.528628009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245800"/>
        <c:axId val="2120234232"/>
      </c:scatterChart>
      <c:valAx>
        <c:axId val="2120245800"/>
        <c:scaling>
          <c:orientation val="minMax"/>
          <c:max val="6.0E7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800" b="0" dirty="0"/>
                  <a:t>Rabi Pulse Intensity (W/cm</a:t>
                </a:r>
                <a:r>
                  <a:rPr lang="en-US" sz="2800" b="0" baseline="30000" dirty="0"/>
                  <a:t>2</a:t>
                </a:r>
                <a:r>
                  <a:rPr lang="en-US" sz="2800" b="0" dirty="0"/>
                  <a:t>)</a:t>
                </a:r>
              </a:p>
            </c:rich>
          </c:tx>
          <c:layout>
            <c:manualLayout>
              <c:xMode val="edge"/>
              <c:yMode val="edge"/>
              <c:x val="0.312498284393951"/>
              <c:y val="0.904643891511652"/>
            </c:manualLayout>
          </c:layout>
          <c:overlay val="0"/>
        </c:title>
        <c:numFmt formatCode="0.0" sourceLinked="1"/>
        <c:majorTickMark val="in"/>
        <c:minorTickMark val="in"/>
        <c:tickLblPos val="nextTo"/>
        <c:spPr>
          <a:ln>
            <a:solidFill>
              <a:srgbClr val="0000FF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2120234232"/>
        <c:crosses val="autoZero"/>
        <c:crossBetween val="midCat"/>
        <c:minorUnit val="5.0E6"/>
        <c:dispUnits>
          <c:builtInUnit val="tenThousands"/>
        </c:dispUnits>
      </c:valAx>
      <c:valAx>
        <c:axId val="2120234232"/>
        <c:scaling>
          <c:orientation val="minMax"/>
          <c:max val="1.2E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800" b="0" dirty="0"/>
                  <a:t>Rabi </a:t>
                </a:r>
                <a:r>
                  <a:rPr lang="en-US" sz="2800" b="0" dirty="0" err="1"/>
                  <a:t>Freq</a:t>
                </a:r>
                <a:r>
                  <a:rPr lang="en-US" sz="2800" b="0" baseline="0" dirty="0"/>
                  <a:t> (kHz)</a:t>
                </a:r>
                <a:endParaRPr lang="en-US" sz="2800" b="0" dirty="0"/>
              </a:p>
            </c:rich>
          </c:tx>
          <c:layout/>
          <c:overlay val="0"/>
        </c:title>
        <c:numFmt formatCode="0.0" sourceLinked="1"/>
        <c:majorTickMark val="in"/>
        <c:minorTickMark val="none"/>
        <c:tickLblPos val="nextTo"/>
        <c:spPr>
          <a:ln>
            <a:solidFill>
              <a:srgbClr val="0000FF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2120245800"/>
        <c:crosses val="autoZero"/>
        <c:crossBetween val="midCat"/>
        <c:dispUnits>
          <c:builtInUnit val="thousands"/>
        </c:dispUnits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9" Type="http://schemas.openxmlformats.org/officeDocument/2006/relationships/image" Target="../media/image97.emf"/><Relationship Id="rId1" Type="http://schemas.openxmlformats.org/officeDocument/2006/relationships/image" Target="../media/image91.emf"/><Relationship Id="rId2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91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1" Type="http://schemas.openxmlformats.org/officeDocument/2006/relationships/image" Target="../media/image102.emf"/><Relationship Id="rId2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BF5C6-2635-7743-8A38-211E48362F1C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00411-C5CC-3340-8536-8AD452B3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5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B077-5FC6-7A42-A6BB-253D889135FA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4F874-AB18-4A43-811A-B5A35459E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35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7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0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Peter</a:t>
            </a:r>
            <a:r>
              <a:rPr lang="en-US" baseline="0" dirty="0" smtClean="0"/>
              <a:t> (MIT) comments:</a:t>
            </a:r>
          </a:p>
          <a:p>
            <a:r>
              <a:rPr lang="en-US" baseline="0" dirty="0" smtClean="0"/>
              <a:t>	- Line is broadened homogeneously from the phonons because it adds decreases lifetime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2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</a:t>
            </a:r>
            <a:r>
              <a:rPr lang="en-US" baseline="0" dirty="0" smtClean="0"/>
              <a:t> crystal is anisotropic so a quantization axis is set up</a:t>
            </a:r>
          </a:p>
          <a:p>
            <a:r>
              <a:rPr lang="en-US" baseline="0" dirty="0" smtClean="0"/>
              <a:t>Mention we do this same experiment with every combination of axis and polarization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1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2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stronger beam flops faster and weaker</a:t>
            </a:r>
            <a:r>
              <a:rPr lang="en-US" baseline="0" dirty="0" smtClean="0"/>
              <a:t> beam flops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1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0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dephasing is from inhomogeneous broadening and hyperfine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3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9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9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Boyd Comments: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transition is actually pretty weak then?</a:t>
            </a:r>
          </a:p>
          <a:p>
            <a:r>
              <a:rPr lang="en-US" baseline="0" dirty="0" smtClean="0"/>
              <a:t>	- We make up for it in density</a:t>
            </a:r>
          </a:p>
          <a:p>
            <a:r>
              <a:rPr lang="en-US" baseline="0" dirty="0" smtClean="0"/>
              <a:t>	- We are sure it is a pure magnetic dipole with no or very little electric dipole contribution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6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20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Boyd Comments:</a:t>
            </a:r>
          </a:p>
          <a:p>
            <a:r>
              <a:rPr lang="en-US" dirty="0" smtClean="0"/>
              <a:t>	-Magnetization</a:t>
            </a:r>
            <a:r>
              <a:rPr lang="en-US" baseline="0" dirty="0" smtClean="0"/>
              <a:t> of a ~1 T permanent magnetic is around ~1,000,000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20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9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9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Have branching ratio explanation ready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51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 comparison for uB - electron spin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7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 </a:t>
            </a:r>
            <a:r>
              <a:rPr lang="en-US" dirty="0"/>
              <a:t>susceptibilities </a:t>
            </a:r>
          </a:p>
          <a:p>
            <a:r>
              <a:rPr lang="en-US" dirty="0"/>
              <a:t>	-for now our X isn't too much, but we have another </a:t>
            </a:r>
            <a:r>
              <a:rPr lang="en-US" dirty="0" smtClean="0"/>
              <a:t>idea</a:t>
            </a:r>
          </a:p>
          <a:p>
            <a:endParaRPr lang="en-US" dirty="0" smtClean="0"/>
          </a:p>
          <a:p>
            <a:r>
              <a:rPr lang="en-US" dirty="0" smtClean="0"/>
              <a:t>Matt (MIT):</a:t>
            </a:r>
          </a:p>
          <a:p>
            <a:r>
              <a:rPr lang="en-US" dirty="0" smtClean="0"/>
              <a:t>	- Is</a:t>
            </a:r>
            <a:r>
              <a:rPr lang="en-US" baseline="0" dirty="0" smtClean="0"/>
              <a:t> absorption exactly zero or is there really a small amount </a:t>
            </a:r>
            <a:r>
              <a:rPr lang="en-US" baseline="0" smtClean="0"/>
              <a:t>of absorption?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6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9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clear this is a new approach</a:t>
            </a:r>
            <a:r>
              <a:rPr lang="en-US" baseline="0" dirty="0" smtClean="0"/>
              <a:t> with externally induced P and M</a:t>
            </a:r>
          </a:p>
          <a:p>
            <a:r>
              <a:rPr lang="en-US" baseline="0" dirty="0" smtClean="0"/>
              <a:t>Mention that there are different ways we could externally polarize/magnetize, the easiest being a laser.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Boyd comments: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“the incident wave changes signs of </a:t>
            </a:r>
            <a:r>
              <a:rPr lang="en-US" sz="1200" dirty="0" smtClean="0">
                <a:latin typeface="Symbol" charset="2"/>
                <a:cs typeface="Symbol" charset="2"/>
              </a:rPr>
              <a:t>e</a:t>
            </a:r>
            <a:r>
              <a:rPr lang="en-US" sz="1200" dirty="0" smtClean="0"/>
              <a:t> and </a:t>
            </a:r>
            <a:r>
              <a:rPr lang="en-US" sz="1200" dirty="0" smtClean="0">
                <a:latin typeface="Symbol" charset="2"/>
                <a:cs typeface="Symbol" charset="2"/>
              </a:rPr>
              <a:t>m” is slightly</a:t>
            </a:r>
            <a:r>
              <a:rPr lang="en-US" sz="1200" baseline="0" dirty="0" smtClean="0">
                <a:latin typeface="Symbol" charset="2"/>
                <a:cs typeface="Symbol" charset="2"/>
              </a:rPr>
              <a:t> incorrect wording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Symbol" charset="2"/>
              <a:cs typeface="Symbol" charset="2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Symbol" charset="2"/>
                <a:cs typeface="Symbol" charset="2"/>
              </a:rPr>
              <a:t>Trey comments: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Symbol" charset="2"/>
                <a:cs typeface="Symbol" charset="2"/>
              </a:rPr>
              <a:t>Instead of putting in any amplitude of wave and getting a left-handed wave, the driving fields are what determines the amplitude</a:t>
            </a:r>
            <a:endParaRPr lang="en-US" sz="1200" dirty="0" smtClean="0">
              <a:latin typeface="+mn-lt"/>
              <a:cs typeface="Calibri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06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initial conditions are necessary to see pure left handed waves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Changes:</a:t>
            </a:r>
          </a:p>
          <a:p>
            <a:r>
              <a:rPr lang="en-US" baseline="0" dirty="0" smtClean="0"/>
              <a:t>Changed top equations so they are solved for polarization and magnetization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1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34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Porto Comments:</a:t>
            </a:r>
          </a:p>
          <a:p>
            <a:r>
              <a:rPr lang="en-US" dirty="0" smtClean="0"/>
              <a:t>Is</a:t>
            </a:r>
            <a:r>
              <a:rPr lang="en-US" baseline="0" dirty="0" smtClean="0"/>
              <a:t> EFISH the same as stark shifting?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91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56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05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finite difference method - Maxwell equations with no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30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30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5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2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59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B09-AFBB-864C-9369-5054500861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0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Rai</a:t>
            </a:r>
            <a:r>
              <a:rPr lang="en-US" dirty="0" smtClean="0"/>
              <a:t> (MIT) comments:</a:t>
            </a:r>
          </a:p>
          <a:p>
            <a:r>
              <a:rPr lang="en-US" dirty="0" smtClean="0"/>
              <a:t>	- Explained</a:t>
            </a:r>
            <a:r>
              <a:rPr lang="en-US" baseline="0" dirty="0" smtClean="0"/>
              <a:t> classical radiation pressure picture.  Explained in terms of ‘left-handed’ rule for </a:t>
            </a:r>
            <a:r>
              <a:rPr lang="en-US" baseline="0" dirty="0" err="1" smtClean="0"/>
              <a:t>poynting</a:t>
            </a:r>
            <a:r>
              <a:rPr lang="en-US" baseline="0" dirty="0" smtClean="0"/>
              <a:t> vector instead of using any momentum argument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1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2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Rai</a:t>
            </a:r>
            <a:r>
              <a:rPr lang="en-US" baseline="0" dirty="0" smtClean="0"/>
              <a:t> (MIT) comments:</a:t>
            </a:r>
          </a:p>
          <a:p>
            <a:r>
              <a:rPr lang="en-US" baseline="0" dirty="0" smtClean="0"/>
              <a:t>	- Is the magnetic dipole due to spins or orbits?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4F874-AB18-4A43-811A-B5A35459EB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2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1082-BE72-2D4A-9A33-5C6307B933F9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9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4C52-8825-CF4D-841A-05C8E06A85C4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52A6-D6EC-4947-B2AC-75A51D4FAFB8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EFCF-0A62-B141-BD52-6F3668F79F39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EE69-68D6-C946-B7CE-D7602A9B5CB5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FBF1600-4098-404C-9AD5-26E3A4E0EB3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2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F470-B336-274A-A6B8-86C9F0B4694F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9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BD94-48D0-B642-B4A5-04BD4E205F05}" type="datetime1">
              <a:rPr lang="en-US" smtClean="0"/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CA47-A64B-CC48-857B-831A388A3B1A}" type="datetime1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5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C9C-123F-D740-B256-927BB39AF4FE}" type="datetime1">
              <a:rPr lang="en-US" smtClean="0"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0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0350-DEE6-3343-8165-33C4DC34A2BB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2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E6DF-BEF2-9F4E-BE01-0A1EBBE7588D}" type="datetime1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FBF1600-4098-404C-9AD5-26E3A4E0E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8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7BB4F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F7864-4CF8-534C-90AA-0B19D615AD42}" type="datetime1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8.emf"/><Relationship Id="rId5" Type="http://schemas.openxmlformats.org/officeDocument/2006/relationships/image" Target="../media/image29.jpeg"/><Relationship Id="rId6" Type="http://schemas.openxmlformats.org/officeDocument/2006/relationships/image" Target="../media/image30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39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chart" Target="../charts/chart9.xml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42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4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8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4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52.png"/><Relationship Id="rId5" Type="http://schemas.openxmlformats.org/officeDocument/2006/relationships/image" Target="../media/image53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1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32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oleObject" Target="../embeddings/oleObject41.bin"/><Relationship Id="rId21" Type="http://schemas.openxmlformats.org/officeDocument/2006/relationships/image" Target="../media/image79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74.emf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75.emf"/><Relationship Id="rId14" Type="http://schemas.openxmlformats.org/officeDocument/2006/relationships/oleObject" Target="../embeddings/oleObject38.bin"/><Relationship Id="rId15" Type="http://schemas.openxmlformats.org/officeDocument/2006/relationships/image" Target="../media/image76.emf"/><Relationship Id="rId16" Type="http://schemas.openxmlformats.org/officeDocument/2006/relationships/oleObject" Target="../embeddings/oleObject39.bin"/><Relationship Id="rId17" Type="http://schemas.openxmlformats.org/officeDocument/2006/relationships/image" Target="../media/image77.emf"/><Relationship Id="rId18" Type="http://schemas.openxmlformats.org/officeDocument/2006/relationships/oleObject" Target="../embeddings/oleObject40.bin"/><Relationship Id="rId19" Type="http://schemas.openxmlformats.org/officeDocument/2006/relationships/image" Target="../media/image7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jpe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2.png"/><Relationship Id="rId10" Type="http://schemas.openxmlformats.org/officeDocument/2006/relationships/image" Target="../media/image87.jpeg"/><Relationship Id="rId11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Relationship Id="rId3" Type="http://schemas.openxmlformats.org/officeDocument/2006/relationships/chart" Target="../charts/chart16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20" Type="http://schemas.openxmlformats.org/officeDocument/2006/relationships/image" Target="../media/image95.emf"/><Relationship Id="rId21" Type="http://schemas.openxmlformats.org/officeDocument/2006/relationships/oleObject" Target="../embeddings/oleObject49.bin"/><Relationship Id="rId22" Type="http://schemas.openxmlformats.org/officeDocument/2006/relationships/image" Target="../media/image96.emf"/><Relationship Id="rId23" Type="http://schemas.openxmlformats.org/officeDocument/2006/relationships/oleObject" Target="../embeddings/oleObject50.bin"/><Relationship Id="rId24" Type="http://schemas.openxmlformats.org/officeDocument/2006/relationships/image" Target="../media/image97.emf"/><Relationship Id="rId10" Type="http://schemas.openxmlformats.org/officeDocument/2006/relationships/image" Target="../media/image60.emf"/><Relationship Id="rId11" Type="http://schemas.openxmlformats.org/officeDocument/2006/relationships/oleObject" Target="../embeddings/oleObject44.bin"/><Relationship Id="rId12" Type="http://schemas.openxmlformats.org/officeDocument/2006/relationships/image" Target="../media/image61.emf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46.bin"/><Relationship Id="rId16" Type="http://schemas.openxmlformats.org/officeDocument/2006/relationships/image" Target="../media/image93.emf"/><Relationship Id="rId17" Type="http://schemas.openxmlformats.org/officeDocument/2006/relationships/oleObject" Target="../embeddings/oleObject47.bin"/><Relationship Id="rId18" Type="http://schemas.openxmlformats.org/officeDocument/2006/relationships/image" Target="../media/image94.emf"/><Relationship Id="rId19" Type="http://schemas.openxmlformats.org/officeDocument/2006/relationships/oleObject" Target="../embeddings/oleObject48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42.bin"/><Relationship Id="rId5" Type="http://schemas.openxmlformats.org/officeDocument/2006/relationships/image" Target="../media/image91.emf"/><Relationship Id="rId6" Type="http://schemas.openxmlformats.org/officeDocument/2006/relationships/image" Target="../media/image98.emf"/><Relationship Id="rId7" Type="http://schemas.openxmlformats.org/officeDocument/2006/relationships/image" Target="../media/image99.emf"/><Relationship Id="rId8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10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4.bin"/><Relationship Id="rId12" Type="http://schemas.openxmlformats.org/officeDocument/2006/relationships/image" Target="../media/image94.emf"/><Relationship Id="rId13" Type="http://schemas.openxmlformats.org/officeDocument/2006/relationships/oleObject" Target="../embeddings/oleObject55.bin"/><Relationship Id="rId14" Type="http://schemas.openxmlformats.org/officeDocument/2006/relationships/image" Target="../media/image9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52.bin"/><Relationship Id="rId8" Type="http://schemas.openxmlformats.org/officeDocument/2006/relationships/image" Target="../media/image92.emf"/><Relationship Id="rId9" Type="http://schemas.openxmlformats.org/officeDocument/2006/relationships/oleObject" Target="../embeddings/oleObject53.bin"/><Relationship Id="rId10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gi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1.emf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emf"/><Relationship Id="rId20" Type="http://schemas.openxmlformats.org/officeDocument/2006/relationships/oleObject" Target="../embeddings/oleObject62.bin"/><Relationship Id="rId21" Type="http://schemas.openxmlformats.org/officeDocument/2006/relationships/image" Target="../media/image60.emf"/><Relationship Id="rId22" Type="http://schemas.openxmlformats.org/officeDocument/2006/relationships/oleObject" Target="../embeddings/oleObject63.bin"/><Relationship Id="rId23" Type="http://schemas.openxmlformats.org/officeDocument/2006/relationships/image" Target="../media/image61.emf"/><Relationship Id="rId10" Type="http://schemas.openxmlformats.org/officeDocument/2006/relationships/oleObject" Target="../embeddings/oleObject57.bin"/><Relationship Id="rId11" Type="http://schemas.openxmlformats.org/officeDocument/2006/relationships/image" Target="../media/image92.emf"/><Relationship Id="rId12" Type="http://schemas.openxmlformats.org/officeDocument/2006/relationships/oleObject" Target="../embeddings/oleObject58.bin"/><Relationship Id="rId13" Type="http://schemas.openxmlformats.org/officeDocument/2006/relationships/image" Target="../media/image93.emf"/><Relationship Id="rId14" Type="http://schemas.openxmlformats.org/officeDocument/2006/relationships/oleObject" Target="../embeddings/oleObject59.bin"/><Relationship Id="rId15" Type="http://schemas.openxmlformats.org/officeDocument/2006/relationships/image" Target="../media/image94.emf"/><Relationship Id="rId16" Type="http://schemas.openxmlformats.org/officeDocument/2006/relationships/oleObject" Target="../embeddings/oleObject60.bin"/><Relationship Id="rId17" Type="http://schemas.openxmlformats.org/officeDocument/2006/relationships/image" Target="../media/image95.emf"/><Relationship Id="rId18" Type="http://schemas.openxmlformats.org/officeDocument/2006/relationships/oleObject" Target="../embeddings/oleObject61.bin"/><Relationship Id="rId19" Type="http://schemas.openxmlformats.org/officeDocument/2006/relationships/image" Target="../media/image9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06.emf"/><Relationship Id="rId8" Type="http://schemas.openxmlformats.org/officeDocument/2006/relationships/oleObject" Target="../embeddings/oleObject56.bin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94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9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06.emf"/><Relationship Id="rId8" Type="http://schemas.openxmlformats.org/officeDocument/2006/relationships/oleObject" Target="../embeddings/oleObject64.bin"/><Relationship Id="rId9" Type="http://schemas.openxmlformats.org/officeDocument/2006/relationships/image" Target="../media/image92.emf"/><Relationship Id="rId10" Type="http://schemas.openxmlformats.org/officeDocument/2006/relationships/oleObject" Target="../embeddings/oleObject6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7BB4FA"/>
          </a:solidFill>
        </p:spPr>
        <p:txBody>
          <a:bodyPr anchor="ctr">
            <a:normAutofit fontScale="90000"/>
          </a:bodyPr>
          <a:lstStyle/>
          <a:p>
            <a:r>
              <a:rPr lang="en-US" dirty="0" smtClean="0"/>
              <a:t>Rabi Flopping on a Magnetic Dipole Transition at Optical Frequencies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73501" y="1366579"/>
            <a:ext cx="3099109" cy="30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u="sng" dirty="0" smtClean="0"/>
              <a:t>Nick Brewer</a:t>
            </a:r>
          </a:p>
          <a:p>
            <a:pPr algn="l">
              <a:lnSpc>
                <a:spcPct val="120000"/>
              </a:lnSpc>
            </a:pPr>
            <a:r>
              <a:rPr lang="en-US" sz="2800" dirty="0" smtClean="0"/>
              <a:t>Zach </a:t>
            </a:r>
            <a:r>
              <a:rPr lang="en-US" sz="2800" dirty="0" err="1" smtClean="0"/>
              <a:t>Buckholtz</a:t>
            </a:r>
            <a:endParaRPr lang="en-US" sz="2800" dirty="0" smtClean="0"/>
          </a:p>
          <a:p>
            <a:pPr algn="l">
              <a:lnSpc>
                <a:spcPct val="120000"/>
              </a:lnSpc>
            </a:pPr>
            <a:r>
              <a:rPr lang="en-US" sz="2800" dirty="0" smtClean="0"/>
              <a:t>Zach Simmons</a:t>
            </a:r>
          </a:p>
          <a:p>
            <a:pPr algn="l">
              <a:lnSpc>
                <a:spcPct val="120000"/>
              </a:lnSpc>
            </a:pPr>
            <a:r>
              <a:rPr lang="en-US" sz="2800" dirty="0" smtClean="0"/>
              <a:t>Eli Mueller</a:t>
            </a:r>
          </a:p>
          <a:p>
            <a:pPr algn="l">
              <a:lnSpc>
                <a:spcPct val="120000"/>
              </a:lnSpc>
            </a:pPr>
            <a:r>
              <a:rPr lang="en-US" sz="2800" dirty="0" err="1" smtClean="0"/>
              <a:t>Deniz</a:t>
            </a:r>
            <a:r>
              <a:rPr lang="en-US" sz="2800" dirty="0" smtClean="0"/>
              <a:t> </a:t>
            </a:r>
            <a:r>
              <a:rPr lang="en-US" sz="2800" dirty="0" err="1" smtClean="0"/>
              <a:t>Yavuz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3385" y="4859984"/>
            <a:ext cx="2552892" cy="1714696"/>
            <a:chOff x="630543" y="4697808"/>
            <a:chExt cx="2637630" cy="1771612"/>
          </a:xfrm>
        </p:grpSpPr>
        <p:sp>
          <p:nvSpPr>
            <p:cNvPr id="7" name="Oval 6"/>
            <p:cNvSpPr/>
            <p:nvPr/>
          </p:nvSpPr>
          <p:spPr>
            <a:xfrm>
              <a:off x="1723571" y="4898571"/>
              <a:ext cx="462643" cy="834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 descr="UW Logo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543" y="4697808"/>
              <a:ext cx="2637630" cy="177161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544" y="5827794"/>
            <a:ext cx="1959045" cy="74688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81886" y="4982307"/>
            <a:ext cx="1559240" cy="1592373"/>
            <a:chOff x="3917335" y="4571997"/>
            <a:chExt cx="2238433" cy="2285999"/>
          </a:xfrm>
        </p:grpSpPr>
        <p:sp>
          <p:nvSpPr>
            <p:cNvPr id="11" name="Oval 10"/>
            <p:cNvSpPr/>
            <p:nvPr/>
          </p:nvSpPr>
          <p:spPr>
            <a:xfrm>
              <a:off x="3986443" y="4647407"/>
              <a:ext cx="2095500" cy="209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FOS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335" y="4571997"/>
              <a:ext cx="2238433" cy="2285999"/>
            </a:xfrm>
            <a:prstGeom prst="rect">
              <a:avLst/>
            </a:prstGeom>
          </p:spPr>
        </p:pic>
      </p:grpSp>
      <p:sp>
        <p:nvSpPr>
          <p:cNvPr id="30" name="Oval 29"/>
          <p:cNvSpPr/>
          <p:nvPr/>
        </p:nvSpPr>
        <p:spPr>
          <a:xfrm>
            <a:off x="6302203" y="3227408"/>
            <a:ext cx="91440" cy="914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19200000" lon="2100000" rev="0"/>
            </a:camera>
            <a:lightRig rig="threePt" dir="t"/>
          </a:scene3d>
          <a:sp3d extrusionH="1524000" prstMaterial="flat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nut 4"/>
          <p:cNvSpPr/>
          <p:nvPr/>
        </p:nvSpPr>
        <p:spPr>
          <a:xfrm>
            <a:off x="5283200" y="2247900"/>
            <a:ext cx="1866900" cy="1866900"/>
          </a:xfrm>
          <a:prstGeom prst="donut">
            <a:avLst>
              <a:gd name="adj" fmla="val 5517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  <a:scene3d>
            <a:camera prst="orthographicFront">
              <a:rot lat="19200000" lon="2100000" rev="0"/>
            </a:camera>
            <a:lightRig rig="threePt" dir="t"/>
          </a:scene3d>
          <a:sp3d>
            <a:bevelT w="63500" h="63500"/>
            <a:bevelB w="63500" h="6350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435428" y="2433428"/>
            <a:ext cx="91440" cy="914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19200000" lon="2100000" rev="0"/>
            </a:camera>
            <a:lightRig rig="threePt" dir="t"/>
          </a:scene3d>
          <a:sp3d extrusionH="1524000" prstMaterial="flat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72624" y="2174240"/>
            <a:ext cx="252816" cy="259264"/>
          </a:xfrm>
          <a:prstGeom prst="ellipse">
            <a:avLst/>
          </a:prstGeom>
          <a:solidFill>
            <a:srgbClr val="7BB4FA"/>
          </a:solidFill>
          <a:ln w="3175">
            <a:noFill/>
          </a:ln>
          <a:effectLst/>
          <a:scene3d>
            <a:camera prst="orthographicFront">
              <a:rot lat="19200000" lon="2100000" rev="0"/>
            </a:camera>
            <a:lightRig rig="threePt" dir="t">
              <a:rot lat="0" lon="0" rev="19440000"/>
            </a:lightRig>
          </a:scene3d>
          <a:sp3d contourW="2540">
            <a:bevelT w="120650" h="431800" prst="angle"/>
            <a:contourClr>
              <a:schemeClr val="tx1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87070" y="1973808"/>
            <a:ext cx="2560320" cy="2560320"/>
            <a:chOff x="5085470" y="2156688"/>
            <a:chExt cx="2560320" cy="2560320"/>
          </a:xfrm>
        </p:grpSpPr>
        <p:sp>
          <p:nvSpPr>
            <p:cNvPr id="33" name="Block Arc 32"/>
            <p:cNvSpPr/>
            <p:nvPr/>
          </p:nvSpPr>
          <p:spPr>
            <a:xfrm flipV="1">
              <a:off x="5085470" y="2156688"/>
              <a:ext cx="2560320" cy="2560320"/>
            </a:xfrm>
            <a:prstGeom prst="blockArc">
              <a:avLst>
                <a:gd name="adj1" fmla="val 10800000"/>
                <a:gd name="adj2" fmla="val 16173907"/>
                <a:gd name="adj3" fmla="val 2173"/>
              </a:avLst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19200000" lon="2100000" rev="0"/>
              </a:camera>
              <a:lightRig rig="balanced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Isosceles Triangle 33"/>
            <p:cNvSpPr/>
            <p:nvPr/>
          </p:nvSpPr>
          <p:spPr>
            <a:xfrm rot="10800000">
              <a:off x="6149729" y="4178934"/>
              <a:ext cx="271333" cy="2339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19200000" lon="2100000" rev="0"/>
              </a:camera>
              <a:lightRig rig="balanced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50933" y="4148667"/>
            <a:ext cx="40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"/>
                <a:cs typeface="Times"/>
              </a:rPr>
              <a:t>I</a:t>
            </a:r>
            <a:endParaRPr lang="en-US" sz="2800" i="1" dirty="0">
              <a:latin typeface="Times"/>
              <a:cs typeface="Time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01733" y="1828800"/>
            <a:ext cx="50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"/>
                <a:cs typeface="Times"/>
              </a:rPr>
              <a:t>B</a:t>
            </a:r>
            <a:endParaRPr lang="en-US" sz="2800" i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004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9723" y="3510798"/>
            <a:ext cx="2387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~</a:t>
            </a:r>
            <a:r>
              <a:rPr lang="en-US" dirty="0" smtClean="0"/>
              <a:t>1.5 Watts of 527.5 nm</a:t>
            </a:r>
          </a:p>
          <a:p>
            <a:r>
              <a:rPr lang="en-US" dirty="0" smtClean="0">
                <a:latin typeface="Times"/>
                <a:cs typeface="Times"/>
              </a:rPr>
              <a:t>~</a:t>
            </a:r>
            <a:r>
              <a:rPr lang="en-US" dirty="0"/>
              <a:t>5</a:t>
            </a:r>
            <a:r>
              <a:rPr lang="en-US" dirty="0" smtClean="0"/>
              <a:t>0 kHz </a:t>
            </a:r>
            <a:r>
              <a:rPr lang="en-US" dirty="0" err="1" smtClean="0"/>
              <a:t>linewidth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4910667" y="3850160"/>
            <a:ext cx="141762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Set-Up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63420" y="3458058"/>
            <a:ext cx="1754541" cy="394206"/>
            <a:chOff x="4307205" y="3075594"/>
            <a:chExt cx="2480946" cy="557413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>
              <a:off x="4307205" y="3633007"/>
              <a:ext cx="1592726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H="1">
              <a:off x="5260976" y="3075594"/>
              <a:ext cx="1279525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276851" y="3079754"/>
              <a:ext cx="1511300" cy="55245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9" name="Straight Connector 8"/>
            <p:cNvCxnSpPr/>
            <p:nvPr/>
          </p:nvCxnSpPr>
          <p:spPr bwMode="auto">
            <a:xfrm flipH="1">
              <a:off x="5016500" y="3079750"/>
              <a:ext cx="1511300" cy="55245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cxnSp>
        <p:nvCxnSpPr>
          <p:cNvPr id="12" name="Straight Connector 11"/>
          <p:cNvCxnSpPr/>
          <p:nvPr/>
        </p:nvCxnSpPr>
        <p:spPr bwMode="auto">
          <a:xfrm>
            <a:off x="3780157" y="3850160"/>
            <a:ext cx="119978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5715541" y="3772200"/>
            <a:ext cx="484838" cy="721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6" name="Straight Connector 15"/>
          <p:cNvCxnSpPr>
            <a:endCxn id="64" idx="1"/>
          </p:cNvCxnSpPr>
          <p:nvPr/>
        </p:nvCxnSpPr>
        <p:spPr bwMode="auto">
          <a:xfrm flipV="1">
            <a:off x="6198134" y="3772995"/>
            <a:ext cx="1228277" cy="3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7590679" y="3771507"/>
            <a:ext cx="9633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271390" y="3773330"/>
            <a:ext cx="74719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  <a:extLst/>
        </p:spPr>
      </p:cxnSp>
      <p:sp>
        <p:nvSpPr>
          <p:cNvPr id="23" name="Rectangle 22"/>
          <p:cNvSpPr/>
          <p:nvPr/>
        </p:nvSpPr>
        <p:spPr>
          <a:xfrm>
            <a:off x="316544" y="3396743"/>
            <a:ext cx="720467" cy="6503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  <a:tileRect/>
          </a:gradFill>
          <a:ln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400" y="3544354"/>
            <a:ext cx="198183" cy="1414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70082" y="3617657"/>
            <a:ext cx="199214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0810" y="3618045"/>
            <a:ext cx="0" cy="229851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18900000">
            <a:off x="802840" y="3488617"/>
            <a:ext cx="43580" cy="172137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00B200"/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 rot="18900000">
            <a:off x="761290" y="3503163"/>
            <a:ext cx="57543" cy="217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27818" y="3853462"/>
            <a:ext cx="0" cy="975115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14800" y="4835789"/>
            <a:ext cx="476942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465431" y="4682903"/>
            <a:ext cx="70862" cy="378377"/>
            <a:chOff x="2005424" y="4487442"/>
            <a:chExt cx="181730" cy="970366"/>
          </a:xfrm>
        </p:grpSpPr>
        <p:sp>
          <p:nvSpPr>
            <p:cNvPr id="32" name="Rectangle 31"/>
            <p:cNvSpPr/>
            <p:nvPr/>
          </p:nvSpPr>
          <p:spPr>
            <a:xfrm rot="2700000">
              <a:off x="1590039" y="4902827"/>
              <a:ext cx="970366" cy="13959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16200000" scaled="0"/>
              <a:tileRect/>
            </a:gra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2700000">
              <a:off x="1915830" y="4865886"/>
              <a:ext cx="474401" cy="68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1537137" y="5076337"/>
            <a:ext cx="17705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Reference Cavity</a:t>
            </a:r>
          </a:p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Locking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-22680" y="2841578"/>
            <a:ext cx="138596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ECDL</a:t>
            </a:r>
          </a:p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1055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74505" y="3852263"/>
            <a:ext cx="1138200" cy="1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912798" y="3631814"/>
            <a:ext cx="274918" cy="240509"/>
            <a:chOff x="3136901" y="3215917"/>
            <a:chExt cx="388740" cy="340082"/>
          </a:xfrm>
        </p:grpSpPr>
        <p:cxnSp>
          <p:nvCxnSpPr>
            <p:cNvPr id="38" name="Straight Connector 37"/>
            <p:cNvCxnSpPr>
              <a:endCxn id="39" idx="6"/>
            </p:cNvCxnSpPr>
            <p:nvPr/>
          </p:nvCxnSpPr>
          <p:spPr>
            <a:xfrm>
              <a:off x="3523302" y="3215917"/>
              <a:ext cx="0" cy="198664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294335" y="3300098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296673" y="3252437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174373" y="3528051"/>
              <a:ext cx="236749" cy="1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136901" y="3528051"/>
              <a:ext cx="93228" cy="0"/>
            </a:xfrm>
            <a:prstGeom prst="line">
              <a:avLst/>
            </a:prstGeom>
            <a:ln w="1905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flipV="1">
              <a:off x="3171823" y="3500560"/>
              <a:ext cx="57805" cy="554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2391075" y="3631814"/>
            <a:ext cx="274918" cy="240509"/>
            <a:chOff x="3136901" y="3215917"/>
            <a:chExt cx="388740" cy="340082"/>
          </a:xfrm>
        </p:grpSpPr>
        <p:cxnSp>
          <p:nvCxnSpPr>
            <p:cNvPr id="45" name="Straight Connector 44"/>
            <p:cNvCxnSpPr>
              <a:endCxn id="46" idx="6"/>
            </p:cNvCxnSpPr>
            <p:nvPr/>
          </p:nvCxnSpPr>
          <p:spPr>
            <a:xfrm>
              <a:off x="3523302" y="3215917"/>
              <a:ext cx="0" cy="198664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3294334" y="3300098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296673" y="3252437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174373" y="3528051"/>
              <a:ext cx="236749" cy="1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36901" y="3528051"/>
              <a:ext cx="93228" cy="0"/>
            </a:xfrm>
            <a:prstGeom prst="line">
              <a:avLst/>
            </a:prstGeom>
            <a:ln w="1905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flipV="1">
              <a:off x="3171823" y="3500560"/>
              <a:ext cx="57805" cy="554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730946" y="2616424"/>
            <a:ext cx="211238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Second Harmonic Generation Cavity</a:t>
            </a:r>
          </a:p>
        </p:txBody>
      </p:sp>
      <p:pic>
        <p:nvPicPr>
          <p:cNvPr id="52" name="Picture 51" descr="GaussianBeam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783" y="4733524"/>
            <a:ext cx="819201" cy="20669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3" name="Picture 52" descr="Mi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530" y="4649672"/>
            <a:ext cx="88551" cy="375042"/>
          </a:xfrm>
          <a:prstGeom prst="rect">
            <a:avLst/>
          </a:prstGeom>
        </p:spPr>
      </p:pic>
      <p:pic>
        <p:nvPicPr>
          <p:cNvPr id="54" name="Picture 53" descr="Mi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80934" y="4648923"/>
            <a:ext cx="88551" cy="37504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487736" y="3923557"/>
            <a:ext cx="604465" cy="23942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PPKTP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944810" y="3003895"/>
            <a:ext cx="689170" cy="62956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00BE00"/>
              </a:gs>
            </a:gsLst>
            <a:lin ang="18900000" scaled="0"/>
            <a:tileRect/>
          </a:gra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CavityMi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071701" y="3281165"/>
            <a:ext cx="1438040" cy="73460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8900000">
            <a:off x="727898" y="3756681"/>
            <a:ext cx="57543" cy="217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 flipH="1">
            <a:off x="3628193" y="3818660"/>
            <a:ext cx="330976" cy="68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389438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397177" y="3684148"/>
            <a:ext cx="418975" cy="3350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937781" y="1953771"/>
            <a:ext cx="1344446" cy="2550674"/>
            <a:chOff x="13398794" y="3793762"/>
            <a:chExt cx="1901065" cy="3606690"/>
          </a:xfrm>
        </p:grpSpPr>
        <p:sp>
          <p:nvSpPr>
            <p:cNvPr id="64" name="Rectangle 63"/>
            <p:cNvSpPr/>
            <p:nvPr/>
          </p:nvSpPr>
          <p:spPr>
            <a:xfrm>
              <a:off x="14089723" y="6078093"/>
              <a:ext cx="549866" cy="5761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4133762" y="6135731"/>
              <a:ext cx="456664" cy="4566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089723" y="5065268"/>
              <a:ext cx="549866" cy="101113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 Box 15"/>
            <p:cNvSpPr txBox="1">
              <a:spLocks noChangeArrowheads="1"/>
            </p:cNvSpPr>
            <p:nvPr/>
          </p:nvSpPr>
          <p:spPr bwMode="auto">
            <a:xfrm>
              <a:off x="13398794" y="3793762"/>
              <a:ext cx="1901065" cy="1175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LHe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Cryostat</a:t>
              </a:r>
            </a:p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(4.5 K)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 Box 15"/>
            <p:cNvSpPr txBox="1">
              <a:spLocks noChangeArrowheads="1"/>
            </p:cNvSpPr>
            <p:nvPr/>
          </p:nvSpPr>
          <p:spPr bwMode="auto">
            <a:xfrm>
              <a:off x="13478052" y="6573570"/>
              <a:ext cx="1427523" cy="826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Eu:YSO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Crystal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9938950">
              <a:off x="14631302" y="6331384"/>
              <a:ext cx="140371" cy="450584"/>
            </a:xfrm>
            <a:custGeom>
              <a:avLst/>
              <a:gdLst>
                <a:gd name="connsiteX0" fmla="*/ 41865 w 460681"/>
                <a:gd name="connsiteY0" fmla="*/ 739708 h 739708"/>
                <a:gd name="connsiteX1" fmla="*/ 460514 w 460681"/>
                <a:gd name="connsiteY1" fmla="*/ 348919 h 739708"/>
                <a:gd name="connsiteX2" fmla="*/ 0 w 460681"/>
                <a:gd name="connsiteY2" fmla="*/ 0 h 73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681" h="739708">
                  <a:moveTo>
                    <a:pt x="41865" y="739708"/>
                  </a:moveTo>
                  <a:cubicBezTo>
                    <a:pt x="254678" y="605956"/>
                    <a:pt x="467492" y="472204"/>
                    <a:pt x="460514" y="348919"/>
                  </a:cubicBezTo>
                  <a:cubicBezTo>
                    <a:pt x="453536" y="225634"/>
                    <a:pt x="0" y="0"/>
                    <a:pt x="0" y="0"/>
                  </a:cubicBezTo>
                </a:path>
              </a:pathLst>
            </a:custGeom>
            <a:ln w="25400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flipH="1">
              <a:off x="14133762" y="6364063"/>
              <a:ext cx="4566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71" name="Oval 70"/>
            <p:cNvSpPr/>
            <p:nvPr/>
          </p:nvSpPr>
          <p:spPr>
            <a:xfrm>
              <a:off x="14133762" y="6138552"/>
              <a:ext cx="456664" cy="4566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rot="5400000">
              <a:off x="14328757" y="6248175"/>
              <a:ext cx="66675" cy="231776"/>
            </a:xfrm>
            <a:prstGeom prst="rect">
              <a:avLst/>
            </a:prstGeom>
            <a:solidFill>
              <a:srgbClr val="BFBF27">
                <a:alpha val="50000"/>
              </a:srgbClr>
            </a:solidFill>
            <a:ln w="3175" cmpd="sng">
              <a:solidFill>
                <a:schemeClr val="tx1"/>
              </a:solidFill>
              <a:prstDash val="solid"/>
            </a:ln>
            <a:effectLst>
              <a:glow rad="63500">
                <a:schemeClr val="accent6">
                  <a:alpha val="81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6328851" y="3809836"/>
            <a:ext cx="63212" cy="2132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Chord 77"/>
          <p:cNvSpPr/>
          <p:nvPr/>
        </p:nvSpPr>
        <p:spPr>
          <a:xfrm rot="10800000">
            <a:off x="8357439" y="3644520"/>
            <a:ext cx="390925" cy="239624"/>
          </a:xfrm>
          <a:prstGeom prst="chord">
            <a:avLst>
              <a:gd name="adj1" fmla="val 5381504"/>
              <a:gd name="adj2" fmla="val 16200000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rapezoid 79"/>
          <p:cNvSpPr/>
          <p:nvPr/>
        </p:nvSpPr>
        <p:spPr>
          <a:xfrm rot="16200000">
            <a:off x="517198" y="3577707"/>
            <a:ext cx="25867" cy="79901"/>
          </a:xfrm>
          <a:prstGeom prst="trapezoid">
            <a:avLst>
              <a:gd name="adj" fmla="val 50000"/>
            </a:avLst>
          </a:prstGeom>
          <a:solidFill>
            <a:srgbClr val="FF0000"/>
          </a:solidFill>
          <a:ln w="12700" cmpd="sng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82357" y="3555618"/>
            <a:ext cx="124078" cy="124078"/>
            <a:chOff x="7131423" y="1488383"/>
            <a:chExt cx="5821082" cy="5821082"/>
          </a:xfrm>
          <a:solidFill>
            <a:schemeClr val="tx2">
              <a:lumMod val="40000"/>
              <a:lumOff val="60000"/>
              <a:alpha val="51000"/>
            </a:schemeClr>
          </a:solidFill>
        </p:grpSpPr>
        <p:sp>
          <p:nvSpPr>
            <p:cNvPr id="82" name="Rectangle 81"/>
            <p:cNvSpPr/>
            <p:nvPr/>
          </p:nvSpPr>
          <p:spPr>
            <a:xfrm>
              <a:off x="11011647" y="2057400"/>
              <a:ext cx="762000" cy="4679002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hord 82"/>
            <p:cNvSpPr/>
            <p:nvPr/>
          </p:nvSpPr>
          <p:spPr>
            <a:xfrm rot="10800000">
              <a:off x="7131423" y="1488383"/>
              <a:ext cx="5821082" cy="5821082"/>
            </a:xfrm>
            <a:prstGeom prst="chord">
              <a:avLst>
                <a:gd name="adj1" fmla="val 7586082"/>
                <a:gd name="adj2" fmla="val 14000624"/>
              </a:avLst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38731" y="3564766"/>
            <a:ext cx="53425" cy="105783"/>
            <a:chOff x="2875139" y="1672873"/>
            <a:chExt cx="141110" cy="279400"/>
          </a:xfrm>
        </p:grpSpPr>
        <p:sp>
          <p:nvSpPr>
            <p:cNvPr id="94" name="Rectangle 93"/>
            <p:cNvSpPr/>
            <p:nvPr/>
          </p:nvSpPr>
          <p:spPr>
            <a:xfrm>
              <a:off x="2875139" y="1672873"/>
              <a:ext cx="45719" cy="279400"/>
            </a:xfrm>
            <a:prstGeom prst="rect">
              <a:avLst/>
            </a:prstGeom>
            <a:solidFill>
              <a:srgbClr val="FF8D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920540" y="1725083"/>
              <a:ext cx="95709" cy="172862"/>
            </a:xfrm>
            <a:prstGeom prst="rect">
              <a:avLst/>
            </a:prstGeom>
            <a:solidFill>
              <a:srgbClr val="FFC200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46578" y="3769113"/>
            <a:ext cx="168406" cy="168133"/>
            <a:chOff x="2458108" y="3327972"/>
            <a:chExt cx="238128" cy="237743"/>
          </a:xfrm>
        </p:grpSpPr>
        <p:sp>
          <p:nvSpPr>
            <p:cNvPr id="97" name="Rectangle 96"/>
            <p:cNvSpPr/>
            <p:nvPr/>
          </p:nvSpPr>
          <p:spPr>
            <a:xfrm>
              <a:off x="2458548" y="3327973"/>
              <a:ext cx="237688" cy="237688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2458108" y="3327972"/>
              <a:ext cx="237743" cy="2377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Chord 101"/>
          <p:cNvSpPr/>
          <p:nvPr/>
        </p:nvSpPr>
        <p:spPr>
          <a:xfrm rot="10800000" flipH="1">
            <a:off x="5072596" y="3610571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Chord 103"/>
          <p:cNvSpPr/>
          <p:nvPr/>
        </p:nvSpPr>
        <p:spPr>
          <a:xfrm rot="10800000">
            <a:off x="5905176" y="3610571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 Box 15"/>
          <p:cNvSpPr txBox="1">
            <a:spLocks noChangeArrowheads="1"/>
          </p:cNvSpPr>
          <p:nvPr/>
        </p:nvSpPr>
        <p:spPr bwMode="auto">
          <a:xfrm>
            <a:off x="1780616" y="2405668"/>
            <a:ext cx="103973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Fiber Amplifier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 Box 15"/>
          <p:cNvSpPr txBox="1">
            <a:spLocks noChangeArrowheads="1"/>
          </p:cNvSpPr>
          <p:nvPr/>
        </p:nvSpPr>
        <p:spPr bwMode="auto">
          <a:xfrm>
            <a:off x="5117786" y="3363479"/>
            <a:ext cx="9806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3" grpId="0" animBg="1"/>
      <p:bldP spid="24" grpId="0" animBg="1"/>
      <p:bldP spid="27" grpId="0" animBg="1"/>
      <p:bldP spid="28" grpId="0" animBg="1"/>
      <p:bldP spid="34" grpId="0"/>
      <p:bldP spid="35" grpId="0"/>
      <p:bldP spid="51" grpId="0"/>
      <p:bldP spid="55" grpId="0"/>
      <p:bldP spid="56" grpId="0" animBg="1"/>
      <p:bldP spid="59" grpId="0" animBg="1"/>
      <p:bldP spid="57" grpId="0" animBg="1"/>
      <p:bldP spid="60" grpId="0" animBg="1"/>
      <p:bldP spid="75" grpId="0" animBg="1"/>
      <p:bldP spid="78" grpId="0" animBg="1"/>
      <p:bldP spid="80" grpId="0" animBg="1"/>
      <p:bldP spid="102" grpId="0" animBg="1"/>
      <p:bldP spid="104" grpId="0" animBg="1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15, 8 15 14 P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u Levels 30000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82" r="20783"/>
          <a:stretch/>
        </p:blipFill>
        <p:spPr>
          <a:xfrm>
            <a:off x="-60480" y="344885"/>
            <a:ext cx="4993222" cy="616823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25540" y="2437790"/>
            <a:ext cx="397527" cy="507462"/>
          </a:xfrm>
          <a:custGeom>
            <a:avLst/>
            <a:gdLst>
              <a:gd name="connsiteX0" fmla="*/ 352782 w 352782"/>
              <a:gd name="connsiteY0" fmla="*/ 203827 h 426640"/>
              <a:gd name="connsiteX1" fmla="*/ 144826 w 352782"/>
              <a:gd name="connsiteY1" fmla="*/ 7008 h 426640"/>
              <a:gd name="connsiteX2" fmla="*/ 0 w 352782"/>
              <a:gd name="connsiteY2" fmla="*/ 426640 h 42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2" h="426640">
                <a:moveTo>
                  <a:pt x="352782" y="203827"/>
                </a:moveTo>
                <a:cubicBezTo>
                  <a:pt x="278202" y="86850"/>
                  <a:pt x="203623" y="-30127"/>
                  <a:pt x="144826" y="7008"/>
                </a:cubicBezTo>
                <a:cubicBezTo>
                  <a:pt x="86029" y="44143"/>
                  <a:pt x="0" y="426640"/>
                  <a:pt x="0" y="426640"/>
                </a:cubicBezTo>
              </a:path>
            </a:pathLst>
          </a:custGeom>
          <a:ln w="38100" cmpd="sng">
            <a:solidFill>
              <a:srgbClr val="8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036870" y="2952654"/>
            <a:ext cx="2215971" cy="3035427"/>
            <a:chOff x="3183739" y="3851960"/>
            <a:chExt cx="1863040" cy="2551983"/>
          </a:xfrm>
        </p:grpSpPr>
        <p:cxnSp>
          <p:nvCxnSpPr>
            <p:cNvPr id="39" name="Straight Connector 38"/>
            <p:cNvCxnSpPr/>
            <p:nvPr/>
          </p:nvCxnSpPr>
          <p:spPr>
            <a:xfrm flipH="1" flipV="1">
              <a:off x="3183739" y="3858037"/>
              <a:ext cx="1863040" cy="1814885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3189816" y="3858038"/>
              <a:ext cx="1556224" cy="1962499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189817" y="3870191"/>
              <a:ext cx="1235195" cy="2098512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189817" y="3870190"/>
              <a:ext cx="930287" cy="2248052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3183741" y="3858038"/>
              <a:ext cx="623909" cy="2397738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3183741" y="3870192"/>
              <a:ext cx="293621" cy="2465841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183739" y="3851960"/>
              <a:ext cx="1" cy="2551983"/>
            </a:xfrm>
            <a:prstGeom prst="line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H="1">
            <a:off x="1042957" y="2685534"/>
            <a:ext cx="385152" cy="3301162"/>
          </a:xfrm>
          <a:prstGeom prst="line">
            <a:avLst/>
          </a:prstGeom>
          <a:ln w="3810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39227" y="4919949"/>
            <a:ext cx="2234112" cy="1065535"/>
            <a:chOff x="3168487" y="5522050"/>
            <a:chExt cx="1878291" cy="895830"/>
          </a:xfrm>
        </p:grpSpPr>
        <p:sp>
          <p:nvSpPr>
            <p:cNvPr id="9" name="Freeform 8"/>
            <p:cNvSpPr/>
            <p:nvPr/>
          </p:nvSpPr>
          <p:spPr>
            <a:xfrm>
              <a:off x="4712564" y="5522050"/>
              <a:ext cx="334214" cy="315795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393351" y="5644741"/>
              <a:ext cx="334214" cy="338077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088992" y="5833988"/>
              <a:ext cx="337486" cy="297517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80919" y="5975246"/>
              <a:ext cx="337486" cy="297517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476560" y="6160781"/>
              <a:ext cx="307484" cy="190111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68487" y="6257333"/>
              <a:ext cx="307484" cy="160547"/>
            </a:xfrm>
            <a:custGeom>
              <a:avLst/>
              <a:gdLst>
                <a:gd name="connsiteX0" fmla="*/ 352782 w 352782"/>
                <a:gd name="connsiteY0" fmla="*/ 203827 h 426640"/>
                <a:gd name="connsiteX1" fmla="*/ 144826 w 352782"/>
                <a:gd name="connsiteY1" fmla="*/ 7008 h 426640"/>
                <a:gd name="connsiteX2" fmla="*/ 0 w 352782"/>
                <a:gd name="connsiteY2" fmla="*/ 426640 h 42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782" h="426640">
                  <a:moveTo>
                    <a:pt x="352782" y="203827"/>
                  </a:moveTo>
                  <a:cubicBezTo>
                    <a:pt x="278202" y="86850"/>
                    <a:pt x="203623" y="-30127"/>
                    <a:pt x="144826" y="7008"/>
                  </a:cubicBezTo>
                  <a:cubicBezTo>
                    <a:pt x="86029" y="44143"/>
                    <a:pt x="0" y="426640"/>
                    <a:pt x="0" y="426640"/>
                  </a:cubicBezTo>
                </a:path>
              </a:pathLst>
            </a:custGeom>
            <a:ln w="38100" cmpd="sng">
              <a:solidFill>
                <a:srgbClr val="8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IMG_20140925_154219_301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60" t="24788" r="31487" b="34598"/>
          <a:stretch/>
        </p:blipFill>
        <p:spPr>
          <a:xfrm flipH="1">
            <a:off x="2790149" y="1985622"/>
            <a:ext cx="2056840" cy="2057178"/>
          </a:xfrm>
          <a:prstGeom prst="rect">
            <a:avLst/>
          </a:prstGeom>
        </p:spPr>
      </p:pic>
      <p:pic>
        <p:nvPicPr>
          <p:cNvPr id="22" name="Picture 21" descr="Paper Figures 2 (dragged).pd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7752" r="64150" b="59089"/>
          <a:stretch/>
        </p:blipFill>
        <p:spPr>
          <a:xfrm>
            <a:off x="5140567" y="237736"/>
            <a:ext cx="4133558" cy="3105245"/>
          </a:xfrm>
          <a:prstGeom prst="rect">
            <a:avLst/>
          </a:prstGeom>
        </p:spPr>
      </p:pic>
      <p:pic>
        <p:nvPicPr>
          <p:cNvPr id="21" name="Picture 20" descr="Paper Figures 2 (dragged).pd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40660" r="64150" b="25706"/>
          <a:stretch/>
        </p:blipFill>
        <p:spPr>
          <a:xfrm>
            <a:off x="5123999" y="3406271"/>
            <a:ext cx="4156082" cy="3166847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308952"/>
              </p:ext>
            </p:extLst>
          </p:nvPr>
        </p:nvGraphicFramePr>
        <p:xfrm>
          <a:off x="7105870" y="4973208"/>
          <a:ext cx="1406306" cy="18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5" name="Equation" r:id="rId7" imgW="2946400" imgH="381000" progId="Equation.3">
                  <p:embed/>
                </p:oleObj>
              </mc:Choice>
              <mc:Fallback>
                <p:oleObj name="Equation" r:id="rId7" imgW="2946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5870" y="4973208"/>
                        <a:ext cx="1406306" cy="18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7091420" y="4656410"/>
            <a:ext cx="907217" cy="2267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599011"/>
              </p:ext>
            </p:extLst>
          </p:nvPr>
        </p:nvGraphicFramePr>
        <p:xfrm>
          <a:off x="7105870" y="4670147"/>
          <a:ext cx="811212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6" name="Equation" r:id="rId9" imgW="1701800" imgH="457200" progId="Equation.3">
                  <p:embed/>
                </p:oleObj>
              </mc:Choice>
              <mc:Fallback>
                <p:oleObj name="Equation" r:id="rId9" imgW="1701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05870" y="4670147"/>
                        <a:ext cx="811212" cy="21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979256" y="6172497"/>
            <a:ext cx="154304" cy="213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36819" y="6097140"/>
            <a:ext cx="40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"/>
                <a:cs typeface="Times"/>
              </a:rPr>
              <a:t>J</a:t>
            </a:r>
            <a:endParaRPr lang="en-US" sz="3200" i="1" dirty="0">
              <a:latin typeface="Times"/>
              <a:cs typeface="Time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Verification of Magnetic </a:t>
            </a:r>
            <a:r>
              <a:rPr lang="en-US" sz="3200" dirty="0" smtClean="0"/>
              <a:t>Field</a:t>
            </a:r>
            <a:br>
              <a:rPr lang="en-US" sz="3200" dirty="0" smtClean="0"/>
            </a:br>
            <a:r>
              <a:rPr lang="en-US" sz="3200" dirty="0" smtClean="0"/>
              <a:t>Interaction with </a:t>
            </a:r>
            <a:r>
              <a:rPr lang="en-US" sz="3200" baseline="30000" dirty="0">
                <a:cs typeface="Calibri"/>
                <a:sym typeface="Wingdings"/>
              </a:rPr>
              <a:t>7</a:t>
            </a:r>
            <a:r>
              <a:rPr lang="en-US" sz="3200" dirty="0">
                <a:cs typeface="Calibri"/>
                <a:sym typeface="Wingdings"/>
              </a:rPr>
              <a:t>F</a:t>
            </a:r>
            <a:r>
              <a:rPr lang="en-US" sz="3200" baseline="-25000" dirty="0">
                <a:cs typeface="Calibri"/>
                <a:sym typeface="Wingdings"/>
              </a:rPr>
              <a:t>0</a:t>
            </a:r>
            <a:r>
              <a:rPr lang="en-US" sz="3200" dirty="0">
                <a:cs typeface="Calibri"/>
                <a:sym typeface="Wingdings"/>
              </a:rPr>
              <a:t>  </a:t>
            </a:r>
            <a:r>
              <a:rPr lang="en-US" sz="3200" baseline="30000" dirty="0">
                <a:cs typeface="Calibri"/>
                <a:sym typeface="Wingdings"/>
              </a:rPr>
              <a:t>5</a:t>
            </a:r>
            <a:r>
              <a:rPr lang="en-US" sz="3200" dirty="0">
                <a:cs typeface="Calibri"/>
                <a:sym typeface="Wingdings"/>
              </a:rPr>
              <a:t>D</a:t>
            </a:r>
            <a:r>
              <a:rPr lang="en-US" sz="3200" baseline="-25000" dirty="0">
                <a:cs typeface="Calibri"/>
                <a:sym typeface="Wingdings"/>
              </a:rPr>
              <a:t>1</a:t>
            </a:r>
            <a:r>
              <a:rPr lang="en-US" sz="3200" dirty="0">
                <a:cs typeface="Calibri"/>
                <a:sym typeface="Wingdings"/>
              </a:rPr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Selection Rules for M1 transitions:</a:t>
            </a:r>
          </a:p>
          <a:p>
            <a:pPr lvl="1"/>
            <a:r>
              <a:rPr lang="en-US" spc="270" dirty="0" smtClean="0">
                <a:latin typeface="Symbol" charset="2"/>
                <a:cs typeface="Symbol" charset="2"/>
              </a:rPr>
              <a:t>D</a:t>
            </a:r>
            <a:r>
              <a:rPr lang="en-US" i="1" spc="300" dirty="0" smtClean="0">
                <a:latin typeface="Times"/>
                <a:cs typeface="Times"/>
              </a:rPr>
              <a:t>J</a:t>
            </a:r>
            <a:r>
              <a:rPr lang="en-US" spc="300" dirty="0" smtClean="0">
                <a:latin typeface="Times"/>
                <a:cs typeface="Times"/>
              </a:rPr>
              <a:t>=0</a:t>
            </a:r>
            <a:r>
              <a:rPr lang="en-US" dirty="0" smtClean="0">
                <a:latin typeface="Times"/>
                <a:cs typeface="Times"/>
              </a:rPr>
              <a:t>, ± 1 </a:t>
            </a:r>
            <a:r>
              <a:rPr lang="en-US" dirty="0" smtClean="0"/>
              <a:t>(not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i="1" spc="300" dirty="0" smtClean="0">
                <a:latin typeface="Times"/>
                <a:cs typeface="Times"/>
              </a:rPr>
              <a:t>J</a:t>
            </a:r>
            <a:r>
              <a:rPr lang="en-US" spc="300" dirty="0" smtClean="0">
                <a:latin typeface="Times"/>
                <a:cs typeface="Times"/>
              </a:rPr>
              <a:t>=0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 smtClean="0">
                <a:latin typeface="Times"/>
                <a:cs typeface="Times"/>
                <a:sym typeface="Wingdings"/>
              </a:rPr>
              <a:t> </a:t>
            </a:r>
            <a:r>
              <a:rPr lang="en-US" i="1" spc="300" dirty="0" smtClean="0">
                <a:latin typeface="Times"/>
                <a:cs typeface="Times"/>
                <a:sym typeface="Wingdings"/>
              </a:rPr>
              <a:t>J</a:t>
            </a:r>
            <a:r>
              <a:rPr lang="en-US" spc="300" dirty="0" smtClean="0">
                <a:latin typeface="Times"/>
                <a:cs typeface="Times"/>
                <a:sym typeface="Wingdings"/>
              </a:rPr>
              <a:t>=0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No parity change</a:t>
            </a:r>
          </a:p>
          <a:p>
            <a:pPr lvl="1"/>
            <a:r>
              <a:rPr lang="en-US" spc="270" dirty="0" smtClean="0">
                <a:latin typeface="Symbol" charset="2"/>
                <a:cs typeface="Symbol" charset="2"/>
              </a:rPr>
              <a:t>D</a:t>
            </a:r>
            <a:r>
              <a:rPr lang="en-US" i="1" spc="300" dirty="0" smtClean="0">
                <a:latin typeface="Times"/>
                <a:cs typeface="Times"/>
              </a:rPr>
              <a:t>S</a:t>
            </a:r>
            <a:r>
              <a:rPr lang="en-US" spc="300" dirty="0" smtClean="0">
                <a:latin typeface="Times"/>
                <a:cs typeface="Times"/>
              </a:rPr>
              <a:t>=±</a:t>
            </a:r>
            <a:r>
              <a:rPr lang="en-US" dirty="0" smtClean="0">
                <a:latin typeface="Times"/>
                <a:cs typeface="Times"/>
              </a:rPr>
              <a:t>1</a:t>
            </a:r>
            <a:r>
              <a:rPr lang="en-US" dirty="0" smtClean="0">
                <a:latin typeface="Times"/>
                <a:cs typeface="Times"/>
                <a:sym typeface="Wingdings"/>
              </a:rPr>
              <a:t>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spc="300" dirty="0" smtClean="0">
                <a:latin typeface="Symbol" charset="2"/>
                <a:cs typeface="Symbol" charset="2"/>
              </a:rPr>
              <a:t>D</a:t>
            </a:r>
            <a:r>
              <a:rPr lang="en-US" i="1" spc="300" dirty="0" smtClean="0">
                <a:latin typeface="Times"/>
                <a:cs typeface="Times"/>
              </a:rPr>
              <a:t>L</a:t>
            </a:r>
            <a:r>
              <a:rPr lang="en-US" spc="300" dirty="0" smtClean="0">
                <a:latin typeface="Times"/>
                <a:cs typeface="Times"/>
              </a:rPr>
              <a:t>=</a:t>
            </a:r>
            <a:r>
              <a:rPr lang="en-US" dirty="0" smtClean="0">
                <a:latin typeface="Times"/>
                <a:cs typeface="Times"/>
              </a:rPr>
              <a:t>0, </a:t>
            </a:r>
            <a:r>
              <a:rPr lang="en-US" spc="300" dirty="0" smtClean="0">
                <a:latin typeface="Times"/>
                <a:cs typeface="Times"/>
              </a:rPr>
              <a:t>±</a:t>
            </a:r>
            <a:r>
              <a:rPr lang="en-US" dirty="0" smtClean="0">
                <a:latin typeface="Times"/>
                <a:cs typeface="Times"/>
              </a:rPr>
              <a:t>1, </a:t>
            </a:r>
            <a:r>
              <a:rPr lang="en-US" spc="300" dirty="0" smtClean="0">
                <a:latin typeface="Times"/>
                <a:cs typeface="Times"/>
              </a:rPr>
              <a:t>±2</a:t>
            </a:r>
          </a:p>
          <a:p>
            <a:r>
              <a:rPr lang="en-US" dirty="0" smtClean="0">
                <a:latin typeface="Calibri"/>
                <a:cs typeface="Calibri"/>
                <a:sym typeface="Wingdings"/>
              </a:rPr>
              <a:t>Novotny (PRL 2015) showed magnetic field excites </a:t>
            </a:r>
            <a:r>
              <a:rPr lang="en-US" baseline="30000" dirty="0" smtClean="0">
                <a:latin typeface="Calibri"/>
                <a:cs typeface="Calibri"/>
                <a:sym typeface="Wingdings"/>
              </a:rPr>
              <a:t>7</a:t>
            </a:r>
            <a:r>
              <a:rPr lang="en-US" dirty="0" smtClean="0">
                <a:latin typeface="Calibri"/>
                <a:cs typeface="Calibri"/>
                <a:sym typeface="Wingdings"/>
              </a:rPr>
              <a:t>F</a:t>
            </a:r>
            <a:r>
              <a:rPr lang="en-US" baseline="-25000" dirty="0" smtClean="0">
                <a:latin typeface="Calibri"/>
                <a:cs typeface="Calibri"/>
                <a:sym typeface="Wingdings"/>
              </a:rPr>
              <a:t>0</a:t>
            </a:r>
            <a:r>
              <a:rPr lang="en-US" dirty="0" smtClean="0">
                <a:latin typeface="Calibri"/>
                <a:cs typeface="Calibri"/>
                <a:sym typeface="Wingdings"/>
              </a:rPr>
              <a:t>  </a:t>
            </a:r>
            <a:r>
              <a:rPr lang="en-US" baseline="30000" dirty="0" smtClean="0">
                <a:latin typeface="Calibri"/>
                <a:cs typeface="Calibri"/>
                <a:sym typeface="Wingdings"/>
              </a:rPr>
              <a:t>5</a:t>
            </a:r>
            <a:r>
              <a:rPr lang="en-US" dirty="0" smtClean="0">
                <a:latin typeface="Calibri"/>
                <a:cs typeface="Calibri"/>
                <a:sym typeface="Wingdings"/>
              </a:rPr>
              <a:t>D</a:t>
            </a:r>
            <a:r>
              <a:rPr lang="en-US" baseline="-25000" dirty="0" smtClean="0">
                <a:latin typeface="Calibri"/>
                <a:cs typeface="Calibri"/>
                <a:sym typeface="Wingdings"/>
              </a:rPr>
              <a:t>1</a:t>
            </a:r>
            <a:r>
              <a:rPr lang="en-US" dirty="0" smtClean="0">
                <a:latin typeface="Calibri"/>
                <a:cs typeface="Calibri"/>
                <a:sym typeface="Wingdings"/>
              </a:rPr>
              <a:t> transition in Eu</a:t>
            </a:r>
            <a:r>
              <a:rPr lang="en-US" baseline="30000" dirty="0" smtClean="0">
                <a:latin typeface="Calibri"/>
                <a:cs typeface="Calibri"/>
                <a:sym typeface="Wingdings"/>
              </a:rPr>
              <a:t>3+</a:t>
            </a:r>
            <a:r>
              <a:rPr lang="en-US" dirty="0" smtClean="0">
                <a:latin typeface="Calibri"/>
                <a:cs typeface="Calibri"/>
                <a:sym typeface="Wingdings"/>
              </a:rPr>
              <a:t>:Y</a:t>
            </a:r>
            <a:r>
              <a:rPr lang="en-US" baseline="-25000" dirty="0" smtClean="0">
                <a:latin typeface="Calibri"/>
                <a:cs typeface="Calibri"/>
                <a:sym typeface="Wingdings"/>
              </a:rPr>
              <a:t>2</a:t>
            </a:r>
            <a:r>
              <a:rPr lang="en-US" dirty="0" smtClean="0">
                <a:latin typeface="Calibri"/>
                <a:cs typeface="Calibri"/>
                <a:sym typeface="Wingdings"/>
              </a:rPr>
              <a:t>O</a:t>
            </a:r>
            <a:r>
              <a:rPr lang="en-US" baseline="-25000" dirty="0" smtClean="0">
                <a:latin typeface="Calibri"/>
                <a:cs typeface="Calibri"/>
                <a:sym typeface="Wingdings"/>
              </a:rPr>
              <a:t>3 </a:t>
            </a:r>
            <a:r>
              <a:rPr lang="en-US" dirty="0" smtClean="0">
                <a:latin typeface="Calibri"/>
                <a:cs typeface="Calibri"/>
                <a:sym typeface="Wingdings"/>
              </a:rPr>
              <a:t>using azimuthally polarized beam</a:t>
            </a:r>
            <a:endParaRPr lang="en-US" dirty="0">
              <a:latin typeface="Calibri"/>
              <a:cs typeface="Calibri"/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Verification of Magnetic </a:t>
            </a:r>
            <a:r>
              <a:rPr lang="en-US" sz="3200" dirty="0" smtClean="0"/>
              <a:t>Field</a:t>
            </a:r>
            <a:br>
              <a:rPr lang="en-US" sz="3200" dirty="0" smtClean="0"/>
            </a:br>
            <a:r>
              <a:rPr lang="en-US" sz="3200" dirty="0" smtClean="0"/>
              <a:t>Interaction </a:t>
            </a:r>
            <a:r>
              <a:rPr lang="en-US" sz="3200" dirty="0"/>
              <a:t>with </a:t>
            </a:r>
            <a:r>
              <a:rPr lang="en-US" sz="3200" baseline="30000" dirty="0">
                <a:cs typeface="Calibri"/>
                <a:sym typeface="Wingdings"/>
              </a:rPr>
              <a:t>7</a:t>
            </a:r>
            <a:r>
              <a:rPr lang="en-US" sz="3200" dirty="0">
                <a:cs typeface="Calibri"/>
                <a:sym typeface="Wingdings"/>
              </a:rPr>
              <a:t>F</a:t>
            </a:r>
            <a:r>
              <a:rPr lang="en-US" sz="3200" baseline="-25000" dirty="0">
                <a:cs typeface="Calibri"/>
                <a:sym typeface="Wingdings"/>
              </a:rPr>
              <a:t>0</a:t>
            </a:r>
            <a:r>
              <a:rPr lang="en-US" sz="3200" dirty="0">
                <a:cs typeface="Calibri"/>
                <a:sym typeface="Wingdings"/>
              </a:rPr>
              <a:t>  </a:t>
            </a:r>
            <a:r>
              <a:rPr lang="en-US" sz="3200" baseline="30000" dirty="0">
                <a:cs typeface="Calibri"/>
                <a:sym typeface="Wingdings"/>
              </a:rPr>
              <a:t>5</a:t>
            </a:r>
            <a:r>
              <a:rPr lang="en-US" sz="3200" dirty="0">
                <a:cs typeface="Calibri"/>
                <a:sym typeface="Wingdings"/>
              </a:rPr>
              <a:t>D</a:t>
            </a:r>
            <a:r>
              <a:rPr lang="en-US" sz="3200" baseline="-25000" dirty="0">
                <a:cs typeface="Calibri"/>
                <a:sym typeface="Wingdings"/>
              </a:rPr>
              <a:t>1</a:t>
            </a:r>
            <a:r>
              <a:rPr lang="en-US" sz="3200" dirty="0">
                <a:cs typeface="Calibri"/>
                <a:sym typeface="Wingdings"/>
              </a:rPr>
              <a:t> 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86006" y="2052582"/>
            <a:ext cx="4082263" cy="4527623"/>
            <a:chOff x="286006" y="2052582"/>
            <a:chExt cx="4082263" cy="4527623"/>
          </a:xfrm>
        </p:grpSpPr>
        <p:pic>
          <p:nvPicPr>
            <p:cNvPr id="12" name="Picture 11" descr="Magnetic Field combinations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979" t="30050" r="48163" b="51442"/>
            <a:stretch/>
          </p:blipFill>
          <p:spPr>
            <a:xfrm>
              <a:off x="286006" y="2052582"/>
              <a:ext cx="4082263" cy="31185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10335" y="5195210"/>
              <a:ext cx="32647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/>
                <a:t>B-Field changing with respect to optical axis</a:t>
              </a:r>
              <a:endParaRPr lang="en-US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78238" y="1984541"/>
            <a:ext cx="4082262" cy="4589301"/>
            <a:chOff x="4778238" y="1984541"/>
            <a:chExt cx="4082262" cy="4589301"/>
          </a:xfrm>
        </p:grpSpPr>
        <p:pic>
          <p:nvPicPr>
            <p:cNvPr id="13" name="Picture 12" descr="Magnetic Field combinations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979" t="4429" r="48163" b="76954"/>
            <a:stretch/>
          </p:blipFill>
          <p:spPr>
            <a:xfrm>
              <a:off x="4778238" y="1984541"/>
              <a:ext cx="4082262" cy="313695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91134" y="5188847"/>
              <a:ext cx="32135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E</a:t>
              </a:r>
              <a:r>
                <a:rPr lang="en-US" sz="2800" dirty="0" smtClean="0"/>
                <a:t>-Field changing with respect to optical axis</a:t>
              </a:r>
              <a:endParaRPr lang="en-US" sz="28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Verification of Magnetic </a:t>
            </a:r>
            <a:r>
              <a:rPr lang="en-US" sz="3200" dirty="0" smtClean="0"/>
              <a:t>Field</a:t>
            </a:r>
            <a:br>
              <a:rPr lang="en-US" sz="3200" dirty="0" smtClean="0"/>
            </a:br>
            <a:r>
              <a:rPr lang="en-US" sz="3200" dirty="0" smtClean="0"/>
              <a:t>Interaction </a:t>
            </a:r>
            <a:r>
              <a:rPr lang="en-US" sz="3200" dirty="0"/>
              <a:t>with </a:t>
            </a:r>
            <a:r>
              <a:rPr lang="en-US" sz="3200" baseline="30000" dirty="0">
                <a:cs typeface="Calibri"/>
                <a:sym typeface="Wingdings"/>
              </a:rPr>
              <a:t>7</a:t>
            </a:r>
            <a:r>
              <a:rPr lang="en-US" sz="3200" dirty="0">
                <a:cs typeface="Calibri"/>
                <a:sym typeface="Wingdings"/>
              </a:rPr>
              <a:t>F</a:t>
            </a:r>
            <a:r>
              <a:rPr lang="en-US" sz="3200" baseline="-25000" dirty="0">
                <a:cs typeface="Calibri"/>
                <a:sym typeface="Wingdings"/>
              </a:rPr>
              <a:t>0</a:t>
            </a:r>
            <a:r>
              <a:rPr lang="en-US" sz="3200" dirty="0">
                <a:cs typeface="Calibri"/>
                <a:sym typeface="Wingdings"/>
              </a:rPr>
              <a:t>  </a:t>
            </a:r>
            <a:r>
              <a:rPr lang="en-US" sz="3200" baseline="30000" dirty="0">
                <a:cs typeface="Calibri"/>
                <a:sym typeface="Wingdings"/>
              </a:rPr>
              <a:t>5</a:t>
            </a:r>
            <a:r>
              <a:rPr lang="en-US" sz="3200" dirty="0">
                <a:cs typeface="Calibri"/>
                <a:sym typeface="Wingdings"/>
              </a:rPr>
              <a:t>D</a:t>
            </a:r>
            <a:r>
              <a:rPr lang="en-US" sz="3200" baseline="-25000" dirty="0">
                <a:cs typeface="Calibri"/>
                <a:sym typeface="Wingdings"/>
              </a:rPr>
              <a:t>1</a:t>
            </a:r>
            <a:r>
              <a:rPr lang="en-US" sz="3200" dirty="0">
                <a:cs typeface="Calibri"/>
                <a:sym typeface="Wingdings"/>
              </a:rPr>
              <a:t> </a:t>
            </a:r>
            <a:endParaRPr lang="en-US" sz="3200" dirty="0"/>
          </a:p>
        </p:txBody>
      </p:sp>
      <p:pic>
        <p:nvPicPr>
          <p:cNvPr id="6" name="Picture 5" descr="fluorescence_prop_5_rot_10p.p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453" y="1414624"/>
            <a:ext cx="6101784" cy="4832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781555" y="3408690"/>
            <a:ext cx="402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F</a:t>
            </a:r>
            <a:r>
              <a:rPr lang="en-US" sz="2800" dirty="0" smtClean="0"/>
              <a:t>luorescence (</a:t>
            </a:r>
            <a:r>
              <a:rPr lang="en-US" sz="2800" dirty="0" err="1" smtClean="0"/>
              <a:t>arb</a:t>
            </a:r>
            <a:r>
              <a:rPr lang="en-US" sz="2800" dirty="0" smtClean="0"/>
              <a:t>. units)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54532" y="6164207"/>
            <a:ext cx="537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US" sz="2800" dirty="0" smtClean="0"/>
              <a:t>otation Angle (degrees)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45009" y="2211446"/>
            <a:ext cx="35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B-Field changing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228315" y="4813334"/>
            <a:ext cx="35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E</a:t>
            </a:r>
            <a:r>
              <a:rPr lang="en-US" sz="2800" dirty="0" smtClean="0"/>
              <a:t>-Field changing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Rabi Oscillations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measure </a:t>
            </a: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 so we have an idea of how well we can magnetize the material.</a:t>
            </a:r>
          </a:p>
          <a:p>
            <a:r>
              <a:rPr lang="en-US" dirty="0" smtClean="0"/>
              <a:t>Measuring the Rabi frequency is a good way to do this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064083"/>
              </p:ext>
            </p:extLst>
          </p:nvPr>
        </p:nvGraphicFramePr>
        <p:xfrm>
          <a:off x="3776234" y="3856192"/>
          <a:ext cx="1620837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" name="Equation" r:id="rId4" imgW="1447800" imgH="1041400" progId="Equation.3">
                  <p:embed/>
                </p:oleObj>
              </mc:Choice>
              <mc:Fallback>
                <p:oleObj name="Equation" r:id="rId4" imgW="14478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6234" y="3856192"/>
                        <a:ext cx="1620837" cy="116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Rabi Oscillations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14016" y="5153683"/>
            <a:ext cx="218157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5299" y="2208611"/>
            <a:ext cx="218157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900441" y="2221992"/>
            <a:ext cx="0" cy="2916936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99183" y="504267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92386" y="5043610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589" y="5038723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78793" y="503966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783205" y="2013940"/>
            <a:ext cx="4925586" cy="3814782"/>
            <a:chOff x="3656205" y="1632940"/>
            <a:chExt cx="4925586" cy="3814782"/>
          </a:xfrm>
        </p:grpSpPr>
        <p:grpSp>
          <p:nvGrpSpPr>
            <p:cNvPr id="53" name="Group 52"/>
            <p:cNvGrpSpPr/>
            <p:nvPr/>
          </p:nvGrpSpPr>
          <p:grpSpPr>
            <a:xfrm>
              <a:off x="3656205" y="1632940"/>
              <a:ext cx="4925586" cy="3814782"/>
              <a:chOff x="4044671" y="1005410"/>
              <a:chExt cx="4925586" cy="381478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044671" y="2527987"/>
                <a:ext cx="639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latin typeface="Symbol" charset="2"/>
                    <a:cs typeface="Symbol" charset="2"/>
                  </a:rPr>
                  <a:t>r</a:t>
                </a:r>
                <a:r>
                  <a:rPr lang="en-US" sz="3600" i="1" baseline="-25000" dirty="0" smtClean="0">
                    <a:latin typeface="Calibri"/>
                    <a:cs typeface="Calibri"/>
                  </a:rPr>
                  <a:t>e</a:t>
                </a:r>
                <a:endParaRPr lang="en-US" sz="3600" i="1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059002" y="4235416"/>
                <a:ext cx="157131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Calibri"/>
                    <a:cs typeface="Calibri"/>
                  </a:rPr>
                  <a:t>Time</a:t>
                </a:r>
                <a:endParaRPr lang="en-US" sz="2800" i="1" baseline="-25000" dirty="0">
                  <a:latin typeface="Calibri"/>
                  <a:cs typeface="Calibri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719063" y="1005410"/>
                <a:ext cx="4251194" cy="3209663"/>
                <a:chOff x="4817841" y="1287632"/>
                <a:chExt cx="4251194" cy="3209663"/>
              </a:xfrm>
            </p:grpSpPr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4817841" y="1287632"/>
                  <a:ext cx="0" cy="3209663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4817842" y="4494492"/>
                  <a:ext cx="4251193" cy="0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4" name="Straight Arrow Connector 53"/>
            <p:cNvCxnSpPr/>
            <p:nvPr/>
          </p:nvCxnSpPr>
          <p:spPr>
            <a:xfrm>
              <a:off x="4327484" y="2156808"/>
              <a:ext cx="404434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952313" y="188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ymbol" charset="2"/>
                  <a:cs typeface="Symbol" charset="2"/>
                </a:rPr>
                <a:t>1</a:t>
              </a:r>
              <a:endParaRPr lang="en-US" sz="2800" i="1" baseline="-25000" dirty="0">
                <a:latin typeface="Calibri"/>
                <a:cs typeface="Calibri"/>
              </a:endParaRPr>
            </a:p>
          </p:txBody>
        </p:sp>
      </p:grp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07409"/>
              </p:ext>
            </p:extLst>
          </p:nvPr>
        </p:nvGraphicFramePr>
        <p:xfrm>
          <a:off x="3149600" y="1958975"/>
          <a:ext cx="39846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94" name="Equation" r:id="rId4" imgW="482600" imgH="609600" progId="Equation.3">
                  <p:embed/>
                </p:oleObj>
              </mc:Choice>
              <mc:Fallback>
                <p:oleObj name="Equation" r:id="rId4" imgW="482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9600" y="1958975"/>
                        <a:ext cx="39846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31465"/>
              </p:ext>
            </p:extLst>
          </p:nvPr>
        </p:nvGraphicFramePr>
        <p:xfrm>
          <a:off x="3133725" y="4913313"/>
          <a:ext cx="43021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95" name="Equation" r:id="rId6" imgW="520700" imgH="609600" progId="Equation.3">
                  <p:embed/>
                </p:oleObj>
              </mc:Choice>
              <mc:Fallback>
                <p:oleObj name="Equation" r:id="rId6" imgW="520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3725" y="4913313"/>
                        <a:ext cx="43021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Sin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13" y="2522538"/>
            <a:ext cx="4068762" cy="27088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4.72222E-6 -0.4298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4.44444E-6 L -4.16667E-6 -0.4293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4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-3.7037E-7 L 2.77778E-6 -0.4307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11111E-6 L 3.33333E-6 -0.4305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2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4.07407E-6 L -4.72222E-6 -0.429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0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16667E-6 -4.44444E-6 L -4.16667E-6 -0.4298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7778E-6 -3.7037E-7 L 2.77778E-6 -0.43079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1.11111E-6 L 3.33333E-6 -0.43009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/>
          <p:cNvCxnSpPr/>
          <p:nvPr/>
        </p:nvCxnSpPr>
        <p:spPr bwMode="auto">
          <a:xfrm>
            <a:off x="4910667" y="3849624"/>
            <a:ext cx="141762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Set-Up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63420" y="3458058"/>
            <a:ext cx="1754541" cy="394206"/>
            <a:chOff x="4307205" y="3075594"/>
            <a:chExt cx="2480946" cy="557413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>
              <a:off x="4307205" y="3633007"/>
              <a:ext cx="1592726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H="1">
              <a:off x="5260976" y="3075594"/>
              <a:ext cx="1279525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276851" y="3079754"/>
              <a:ext cx="1511300" cy="55245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9" name="Straight Connector 8"/>
            <p:cNvCxnSpPr/>
            <p:nvPr/>
          </p:nvCxnSpPr>
          <p:spPr bwMode="auto">
            <a:xfrm flipH="1">
              <a:off x="5016500" y="3079750"/>
              <a:ext cx="1511300" cy="55245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cxnSp>
        <p:nvCxnSpPr>
          <p:cNvPr id="11" name="Straight Connector 10"/>
          <p:cNvCxnSpPr>
            <a:endCxn id="78" idx="2"/>
          </p:cNvCxnSpPr>
          <p:nvPr/>
        </p:nvCxnSpPr>
        <p:spPr bwMode="auto">
          <a:xfrm flipH="1" flipV="1">
            <a:off x="7480226" y="2815322"/>
            <a:ext cx="2" cy="94519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780157" y="3850696"/>
            <a:ext cx="119978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791801" y="4914230"/>
            <a:ext cx="154017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5715541" y="3772200"/>
            <a:ext cx="484838" cy="7217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6" name="Straight Connector 15"/>
          <p:cNvCxnSpPr/>
          <p:nvPr/>
        </p:nvCxnSpPr>
        <p:spPr bwMode="auto">
          <a:xfrm>
            <a:off x="6198134" y="3773330"/>
            <a:ext cx="170105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5712590" y="4836883"/>
            <a:ext cx="484838" cy="721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194064" y="4836883"/>
            <a:ext cx="235995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9" name="Straight Connector 18"/>
          <p:cNvCxnSpPr>
            <a:endCxn id="92" idx="0"/>
          </p:cNvCxnSpPr>
          <p:nvPr/>
        </p:nvCxnSpPr>
        <p:spPr bwMode="auto">
          <a:xfrm>
            <a:off x="8554018" y="3767116"/>
            <a:ext cx="0" cy="10596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7590679" y="3771507"/>
            <a:ext cx="9633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271390" y="3773330"/>
            <a:ext cx="74719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  <a:ex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271390" y="4836883"/>
            <a:ext cx="7471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  <a:extLst/>
        </p:spPr>
      </p:cxnSp>
      <p:sp>
        <p:nvSpPr>
          <p:cNvPr id="23" name="Rectangle 22"/>
          <p:cNvSpPr/>
          <p:nvPr/>
        </p:nvSpPr>
        <p:spPr>
          <a:xfrm>
            <a:off x="316544" y="3396743"/>
            <a:ext cx="720467" cy="6503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  <a:tileRect/>
          </a:gradFill>
          <a:ln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400" y="3544354"/>
            <a:ext cx="198183" cy="1414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70082" y="3617657"/>
            <a:ext cx="199214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0810" y="3618045"/>
            <a:ext cx="0" cy="229851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18900000">
            <a:off x="802840" y="3488617"/>
            <a:ext cx="43580" cy="172137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00B200"/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 rot="18900000">
            <a:off x="761290" y="3503163"/>
            <a:ext cx="57543" cy="217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27818" y="3853462"/>
            <a:ext cx="0" cy="975115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14800" y="4835789"/>
            <a:ext cx="476942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465431" y="4682903"/>
            <a:ext cx="70862" cy="378377"/>
            <a:chOff x="2005424" y="4487442"/>
            <a:chExt cx="181730" cy="970366"/>
          </a:xfrm>
        </p:grpSpPr>
        <p:sp>
          <p:nvSpPr>
            <p:cNvPr id="32" name="Rectangle 31"/>
            <p:cNvSpPr/>
            <p:nvPr/>
          </p:nvSpPr>
          <p:spPr>
            <a:xfrm rot="2700000">
              <a:off x="1590039" y="4902827"/>
              <a:ext cx="970366" cy="13959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16200000" scaled="0"/>
              <a:tileRect/>
            </a:gra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2700000">
              <a:off x="1915830" y="4865886"/>
              <a:ext cx="474401" cy="68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1537137" y="5076337"/>
            <a:ext cx="17705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Reference Cavity</a:t>
            </a:r>
          </a:p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Locking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-22680" y="2841578"/>
            <a:ext cx="138596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ECDL</a:t>
            </a:r>
          </a:p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1055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74505" y="3852263"/>
            <a:ext cx="1138200" cy="1"/>
          </a:xfrm>
          <a:prstGeom prst="line">
            <a:avLst/>
          </a:prstGeom>
          <a:ln w="38100" cmpd="sng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912798" y="3631814"/>
            <a:ext cx="274918" cy="240509"/>
            <a:chOff x="3136901" y="3215917"/>
            <a:chExt cx="388740" cy="340082"/>
          </a:xfrm>
        </p:grpSpPr>
        <p:cxnSp>
          <p:nvCxnSpPr>
            <p:cNvPr id="38" name="Straight Connector 37"/>
            <p:cNvCxnSpPr>
              <a:endCxn id="39" idx="6"/>
            </p:cNvCxnSpPr>
            <p:nvPr/>
          </p:nvCxnSpPr>
          <p:spPr>
            <a:xfrm>
              <a:off x="3523302" y="3215917"/>
              <a:ext cx="0" cy="198664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294335" y="3300098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296673" y="3252437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174373" y="3528051"/>
              <a:ext cx="236749" cy="1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136901" y="3528051"/>
              <a:ext cx="93228" cy="0"/>
            </a:xfrm>
            <a:prstGeom prst="line">
              <a:avLst/>
            </a:prstGeom>
            <a:ln w="1905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flipV="1">
              <a:off x="3171823" y="3500560"/>
              <a:ext cx="57805" cy="554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2391075" y="3631814"/>
            <a:ext cx="274918" cy="240509"/>
            <a:chOff x="3136901" y="3215917"/>
            <a:chExt cx="388740" cy="340082"/>
          </a:xfrm>
        </p:grpSpPr>
        <p:cxnSp>
          <p:nvCxnSpPr>
            <p:cNvPr id="45" name="Straight Connector 44"/>
            <p:cNvCxnSpPr>
              <a:endCxn id="46" idx="6"/>
            </p:cNvCxnSpPr>
            <p:nvPr/>
          </p:nvCxnSpPr>
          <p:spPr>
            <a:xfrm>
              <a:off x="3523302" y="3215917"/>
              <a:ext cx="0" cy="198664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3294334" y="3300098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296673" y="3252437"/>
              <a:ext cx="228968" cy="228966"/>
            </a:xfrm>
            <a:prstGeom prst="ellips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174373" y="3528051"/>
              <a:ext cx="236749" cy="1"/>
            </a:xfrm>
            <a:prstGeom prst="line">
              <a:avLst/>
            </a:prstGeom>
            <a:ln w="28575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36901" y="3528051"/>
              <a:ext cx="93228" cy="0"/>
            </a:xfrm>
            <a:prstGeom prst="line">
              <a:avLst/>
            </a:prstGeom>
            <a:ln w="1905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flipV="1">
              <a:off x="3171823" y="3500560"/>
              <a:ext cx="57805" cy="554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730946" y="2616424"/>
            <a:ext cx="211238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Second Harmonic Generation Cavity</a:t>
            </a:r>
          </a:p>
        </p:txBody>
      </p:sp>
      <p:pic>
        <p:nvPicPr>
          <p:cNvPr id="52" name="Picture 51" descr="GaussianBeam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783" y="4733524"/>
            <a:ext cx="819201" cy="20669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3" name="Picture 52" descr="Mi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530" y="4649672"/>
            <a:ext cx="88551" cy="375042"/>
          </a:xfrm>
          <a:prstGeom prst="rect">
            <a:avLst/>
          </a:prstGeom>
        </p:spPr>
      </p:pic>
      <p:pic>
        <p:nvPicPr>
          <p:cNvPr id="54" name="Picture 53" descr="Mi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80934" y="4648923"/>
            <a:ext cx="88551" cy="37504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487736" y="3923557"/>
            <a:ext cx="604465" cy="23942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PPKTP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944810" y="3003895"/>
            <a:ext cx="689170" cy="62956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00BE00"/>
              </a:gs>
            </a:gsLst>
            <a:lin ang="18900000" scaled="0"/>
            <a:tileRect/>
          </a:gra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CavityMi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071701" y="3281165"/>
            <a:ext cx="1438040" cy="73460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8900000">
            <a:off x="727898" y="3756681"/>
            <a:ext cx="57543" cy="217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 flipH="1">
            <a:off x="3628193" y="3818660"/>
            <a:ext cx="330976" cy="68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389438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397177" y="3684148"/>
            <a:ext cx="418975" cy="3350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397590" y="4748831"/>
            <a:ext cx="418975" cy="3350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 rot="18900000">
            <a:off x="7430085" y="3665002"/>
            <a:ext cx="57543" cy="2170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437714" y="2681183"/>
            <a:ext cx="1941867" cy="1823263"/>
            <a:chOff x="13478052" y="4822332"/>
            <a:chExt cx="2745826" cy="2578120"/>
          </a:xfrm>
        </p:grpSpPr>
        <p:sp>
          <p:nvSpPr>
            <p:cNvPr id="64" name="Rectangle 63"/>
            <p:cNvSpPr/>
            <p:nvPr/>
          </p:nvSpPr>
          <p:spPr>
            <a:xfrm>
              <a:off x="14089723" y="6078093"/>
              <a:ext cx="549866" cy="5761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4133762" y="6135731"/>
              <a:ext cx="456664" cy="4566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089723" y="5065268"/>
              <a:ext cx="549866" cy="101113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 Box 15"/>
            <p:cNvSpPr txBox="1">
              <a:spLocks noChangeArrowheads="1"/>
            </p:cNvSpPr>
            <p:nvPr/>
          </p:nvSpPr>
          <p:spPr bwMode="auto">
            <a:xfrm>
              <a:off x="14322813" y="4822332"/>
              <a:ext cx="1901065" cy="1175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LHe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Cryostat</a:t>
              </a:r>
            </a:p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(4.5 K)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 Box 15"/>
            <p:cNvSpPr txBox="1">
              <a:spLocks noChangeArrowheads="1"/>
            </p:cNvSpPr>
            <p:nvPr/>
          </p:nvSpPr>
          <p:spPr bwMode="auto">
            <a:xfrm>
              <a:off x="13478052" y="6573570"/>
              <a:ext cx="1427523" cy="826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Eu:YSO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buClr>
                  <a:srgbClr val="0000FF"/>
                </a:buClr>
                <a:buSzPct val="100000"/>
              </a:pP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Crystal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9938950">
              <a:off x="14631302" y="6331384"/>
              <a:ext cx="140371" cy="450584"/>
            </a:xfrm>
            <a:custGeom>
              <a:avLst/>
              <a:gdLst>
                <a:gd name="connsiteX0" fmla="*/ 41865 w 460681"/>
                <a:gd name="connsiteY0" fmla="*/ 739708 h 739708"/>
                <a:gd name="connsiteX1" fmla="*/ 460514 w 460681"/>
                <a:gd name="connsiteY1" fmla="*/ 348919 h 739708"/>
                <a:gd name="connsiteX2" fmla="*/ 0 w 460681"/>
                <a:gd name="connsiteY2" fmla="*/ 0 h 73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681" h="739708">
                  <a:moveTo>
                    <a:pt x="41865" y="739708"/>
                  </a:moveTo>
                  <a:cubicBezTo>
                    <a:pt x="254678" y="605956"/>
                    <a:pt x="467492" y="472204"/>
                    <a:pt x="460514" y="348919"/>
                  </a:cubicBezTo>
                  <a:cubicBezTo>
                    <a:pt x="453536" y="225634"/>
                    <a:pt x="0" y="0"/>
                    <a:pt x="0" y="0"/>
                  </a:cubicBezTo>
                </a:path>
              </a:pathLst>
            </a:custGeom>
            <a:ln w="25400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flipH="1">
              <a:off x="14133762" y="6364063"/>
              <a:ext cx="4566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71" name="Oval 70"/>
            <p:cNvSpPr/>
            <p:nvPr/>
          </p:nvSpPr>
          <p:spPr>
            <a:xfrm>
              <a:off x="14133762" y="6138552"/>
              <a:ext cx="456664" cy="4566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rot="5400000">
              <a:off x="14328757" y="6248175"/>
              <a:ext cx="66675" cy="231776"/>
            </a:xfrm>
            <a:prstGeom prst="rect">
              <a:avLst/>
            </a:prstGeom>
            <a:solidFill>
              <a:srgbClr val="BFBF27">
                <a:alpha val="50000"/>
              </a:srgbClr>
            </a:solidFill>
            <a:ln w="3175" cmpd="sng">
              <a:solidFill>
                <a:schemeClr val="tx1"/>
              </a:solidFill>
              <a:prstDash val="solid"/>
            </a:ln>
            <a:effectLst>
              <a:glow rad="63500">
                <a:schemeClr val="accent6">
                  <a:alpha val="81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6049022" y="3372855"/>
            <a:ext cx="14003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Strong Beam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15"/>
          <p:cNvSpPr txBox="1">
            <a:spLocks noChangeArrowheads="1"/>
          </p:cNvSpPr>
          <p:nvPr/>
        </p:nvSpPr>
        <p:spPr bwMode="auto">
          <a:xfrm>
            <a:off x="5928184" y="4453925"/>
            <a:ext cx="16420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Probe Beam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28851" y="3809836"/>
            <a:ext cx="63212" cy="2132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328851" y="4876667"/>
            <a:ext cx="63212" cy="2132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Chord 77"/>
          <p:cNvSpPr/>
          <p:nvPr/>
        </p:nvSpPr>
        <p:spPr>
          <a:xfrm rot="5400000">
            <a:off x="7284763" y="2695187"/>
            <a:ext cx="390925" cy="239624"/>
          </a:xfrm>
          <a:prstGeom prst="chord">
            <a:avLst>
              <a:gd name="adj1" fmla="val 5381504"/>
              <a:gd name="adj2" fmla="val 16200000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0"/>
            <a:tileRect/>
          </a:gra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 Box 15"/>
          <p:cNvSpPr txBox="1">
            <a:spLocks noChangeArrowheads="1"/>
          </p:cNvSpPr>
          <p:nvPr/>
        </p:nvSpPr>
        <p:spPr bwMode="auto">
          <a:xfrm>
            <a:off x="6704225" y="2066631"/>
            <a:ext cx="138767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Photon</a:t>
            </a:r>
          </a:p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Counter</a:t>
            </a:r>
          </a:p>
        </p:txBody>
      </p:sp>
      <p:sp>
        <p:nvSpPr>
          <p:cNvPr id="80" name="Trapezoid 79"/>
          <p:cNvSpPr/>
          <p:nvPr/>
        </p:nvSpPr>
        <p:spPr>
          <a:xfrm rot="16200000">
            <a:off x="517198" y="3577707"/>
            <a:ext cx="25867" cy="79901"/>
          </a:xfrm>
          <a:prstGeom prst="trapezoid">
            <a:avLst>
              <a:gd name="adj" fmla="val 50000"/>
            </a:avLst>
          </a:prstGeom>
          <a:solidFill>
            <a:srgbClr val="FF0000"/>
          </a:solidFill>
          <a:ln w="12700" cmpd="sng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82357" y="3555618"/>
            <a:ext cx="124078" cy="124078"/>
            <a:chOff x="7131423" y="1488383"/>
            <a:chExt cx="5821082" cy="5821082"/>
          </a:xfrm>
          <a:solidFill>
            <a:schemeClr val="tx2">
              <a:lumMod val="40000"/>
              <a:lumOff val="60000"/>
              <a:alpha val="51000"/>
            </a:schemeClr>
          </a:solidFill>
        </p:grpSpPr>
        <p:sp>
          <p:nvSpPr>
            <p:cNvPr id="82" name="Rectangle 81"/>
            <p:cNvSpPr/>
            <p:nvPr/>
          </p:nvSpPr>
          <p:spPr>
            <a:xfrm>
              <a:off x="11011647" y="2057400"/>
              <a:ext cx="762000" cy="4679002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hord 82"/>
            <p:cNvSpPr/>
            <p:nvPr/>
          </p:nvSpPr>
          <p:spPr>
            <a:xfrm rot="10800000">
              <a:off x="7131423" y="1488383"/>
              <a:ext cx="5821082" cy="5821082"/>
            </a:xfrm>
            <a:prstGeom prst="chord">
              <a:avLst>
                <a:gd name="adj1" fmla="val 7586082"/>
                <a:gd name="adj2" fmla="val 14000624"/>
              </a:avLst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 flipV="1">
            <a:off x="8546802" y="3548251"/>
            <a:ext cx="70862" cy="378377"/>
            <a:chOff x="2005424" y="4487442"/>
            <a:chExt cx="181730" cy="970366"/>
          </a:xfrm>
        </p:grpSpPr>
        <p:sp>
          <p:nvSpPr>
            <p:cNvPr id="88" name="Rectangle 87"/>
            <p:cNvSpPr/>
            <p:nvPr/>
          </p:nvSpPr>
          <p:spPr>
            <a:xfrm rot="2700000">
              <a:off x="1590039" y="4902827"/>
              <a:ext cx="970366" cy="13959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2700000">
              <a:off x="1915830" y="4865886"/>
              <a:ext cx="474401" cy="68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 flipH="1">
            <a:off x="8551774" y="4675272"/>
            <a:ext cx="70862" cy="378377"/>
            <a:chOff x="2005424" y="4487442"/>
            <a:chExt cx="181730" cy="970366"/>
          </a:xfrm>
        </p:grpSpPr>
        <p:sp>
          <p:nvSpPr>
            <p:cNvPr id="91" name="Rectangle 90"/>
            <p:cNvSpPr/>
            <p:nvPr/>
          </p:nvSpPr>
          <p:spPr>
            <a:xfrm rot="2700000">
              <a:off x="1590039" y="4902827"/>
              <a:ext cx="970366" cy="13959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10800000" scaled="0"/>
              <a:tileRect/>
            </a:gra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rot="2700000">
              <a:off x="1915830" y="4865886"/>
              <a:ext cx="474401" cy="68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38731" y="3564766"/>
            <a:ext cx="53425" cy="105783"/>
            <a:chOff x="2875139" y="1672873"/>
            <a:chExt cx="141110" cy="279400"/>
          </a:xfrm>
        </p:grpSpPr>
        <p:sp>
          <p:nvSpPr>
            <p:cNvPr id="94" name="Rectangle 93"/>
            <p:cNvSpPr/>
            <p:nvPr/>
          </p:nvSpPr>
          <p:spPr>
            <a:xfrm>
              <a:off x="2875139" y="1672873"/>
              <a:ext cx="45719" cy="279400"/>
            </a:xfrm>
            <a:prstGeom prst="rect">
              <a:avLst/>
            </a:prstGeom>
            <a:solidFill>
              <a:srgbClr val="FF8D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920540" y="1725083"/>
              <a:ext cx="95709" cy="172862"/>
            </a:xfrm>
            <a:prstGeom prst="rect">
              <a:avLst/>
            </a:prstGeom>
            <a:solidFill>
              <a:srgbClr val="FFC200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46578" y="3769113"/>
            <a:ext cx="168406" cy="168133"/>
            <a:chOff x="2458108" y="3327972"/>
            <a:chExt cx="238128" cy="237743"/>
          </a:xfrm>
        </p:grpSpPr>
        <p:sp>
          <p:nvSpPr>
            <p:cNvPr id="97" name="Rectangle 96"/>
            <p:cNvSpPr/>
            <p:nvPr/>
          </p:nvSpPr>
          <p:spPr>
            <a:xfrm>
              <a:off x="2458548" y="3327973"/>
              <a:ext cx="237688" cy="237688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2458108" y="3327972"/>
              <a:ext cx="237743" cy="2377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4700038" y="3767116"/>
            <a:ext cx="168406" cy="1138107"/>
            <a:chOff x="4700038" y="3767116"/>
            <a:chExt cx="168406" cy="1138107"/>
          </a:xfrm>
        </p:grpSpPr>
        <p:cxnSp>
          <p:nvCxnSpPr>
            <p:cNvPr id="13" name="Straight Connector 12"/>
            <p:cNvCxnSpPr>
              <a:endCxn id="86" idx="0"/>
            </p:cNvCxnSpPr>
            <p:nvPr/>
          </p:nvCxnSpPr>
          <p:spPr bwMode="auto">
            <a:xfrm flipH="1">
              <a:off x="4788305" y="3846685"/>
              <a:ext cx="132" cy="10585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  <p:grpSp>
          <p:nvGrpSpPr>
            <p:cNvPr id="99" name="Group 98"/>
            <p:cNvGrpSpPr/>
            <p:nvPr/>
          </p:nvGrpSpPr>
          <p:grpSpPr>
            <a:xfrm>
              <a:off x="4700038" y="3767116"/>
              <a:ext cx="168406" cy="168133"/>
              <a:chOff x="2458108" y="3327972"/>
              <a:chExt cx="238128" cy="237743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58548" y="3327973"/>
                <a:ext cx="237688" cy="2376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458108" y="3327972"/>
                <a:ext cx="237743" cy="237743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Chord 101"/>
          <p:cNvSpPr/>
          <p:nvPr/>
        </p:nvSpPr>
        <p:spPr>
          <a:xfrm rot="10800000" flipH="1">
            <a:off x="5072596" y="3610571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Chord 102"/>
          <p:cNvSpPr/>
          <p:nvPr/>
        </p:nvSpPr>
        <p:spPr>
          <a:xfrm rot="10800000" flipH="1">
            <a:off x="5074842" y="4673563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Chord 103"/>
          <p:cNvSpPr/>
          <p:nvPr/>
        </p:nvSpPr>
        <p:spPr>
          <a:xfrm rot="10800000">
            <a:off x="5905176" y="3610571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Chord 104"/>
          <p:cNvSpPr/>
          <p:nvPr/>
        </p:nvSpPr>
        <p:spPr>
          <a:xfrm rot="10800000">
            <a:off x="5905030" y="4673563"/>
            <a:ext cx="320323" cy="481333"/>
          </a:xfrm>
          <a:prstGeom prst="chord">
            <a:avLst>
              <a:gd name="adj1" fmla="val 7586082"/>
              <a:gd name="adj2" fmla="val 1400062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 Box 15"/>
          <p:cNvSpPr txBox="1">
            <a:spLocks noChangeArrowheads="1"/>
          </p:cNvSpPr>
          <p:nvPr/>
        </p:nvSpPr>
        <p:spPr bwMode="auto">
          <a:xfrm>
            <a:off x="1780616" y="2405668"/>
            <a:ext cx="103973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Fiber Amplifier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 Box 15"/>
          <p:cNvSpPr txBox="1">
            <a:spLocks noChangeArrowheads="1"/>
          </p:cNvSpPr>
          <p:nvPr/>
        </p:nvSpPr>
        <p:spPr bwMode="auto">
          <a:xfrm>
            <a:off x="5117786" y="3363479"/>
            <a:ext cx="9806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 Box 15"/>
          <p:cNvSpPr txBox="1">
            <a:spLocks noChangeArrowheads="1"/>
          </p:cNvSpPr>
          <p:nvPr/>
        </p:nvSpPr>
        <p:spPr bwMode="auto">
          <a:xfrm>
            <a:off x="5122525" y="5058053"/>
            <a:ext cx="9806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FF"/>
              </a:buClr>
              <a:buSzPct val="1000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721341" y="4753758"/>
            <a:ext cx="70862" cy="378377"/>
            <a:chOff x="2005424" y="4487442"/>
            <a:chExt cx="181730" cy="970366"/>
          </a:xfrm>
        </p:grpSpPr>
        <p:sp>
          <p:nvSpPr>
            <p:cNvPr id="85" name="Rectangle 84"/>
            <p:cNvSpPr/>
            <p:nvPr/>
          </p:nvSpPr>
          <p:spPr>
            <a:xfrm rot="2700000">
              <a:off x="1590039" y="4902827"/>
              <a:ext cx="970366" cy="13959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16200000" scaled="0"/>
              <a:tileRect/>
            </a:gra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2700000">
              <a:off x="1915830" y="4865886"/>
              <a:ext cx="474401" cy="68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74" grpId="0"/>
      <p:bldP spid="76" grpId="0" animBg="1"/>
      <p:bldP spid="78" grpId="0" animBg="1"/>
      <p:bldP spid="79" grpId="0"/>
      <p:bldP spid="103" grpId="0" animBg="1"/>
      <p:bldP spid="105" grpId="0" animBg="1"/>
      <p:bldP spid="1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375960" y="5832856"/>
            <a:ext cx="1278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Crystal</a:t>
            </a:r>
            <a:endParaRPr lang="en-US" sz="2200" dirty="0"/>
          </a:p>
        </p:txBody>
      </p:sp>
      <p:sp>
        <p:nvSpPr>
          <p:cNvPr id="45" name="Cube 44"/>
          <p:cNvSpPr/>
          <p:nvPr/>
        </p:nvSpPr>
        <p:spPr>
          <a:xfrm rot="10800000" flipV="1">
            <a:off x="1345563" y="1377281"/>
            <a:ext cx="708442" cy="1457690"/>
          </a:xfrm>
          <a:prstGeom prst="cube">
            <a:avLst>
              <a:gd name="adj" fmla="val 3116"/>
            </a:avLst>
          </a:prstGeom>
          <a:solidFill>
            <a:schemeClr val="tx1">
              <a:lumMod val="75000"/>
              <a:lumOff val="25000"/>
            </a:schemeClr>
          </a:solidFill>
          <a:ln w="127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 rot="5400000">
            <a:off x="6736101" y="4693694"/>
            <a:ext cx="733560" cy="370780"/>
          </a:xfrm>
          <a:prstGeom prst="can">
            <a:avLst>
              <a:gd name="adj" fmla="val 50000"/>
            </a:avLst>
          </a:prstGeom>
          <a:solidFill>
            <a:srgbClr val="FF66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26775" y="4023327"/>
            <a:ext cx="558800" cy="1717040"/>
            <a:chOff x="2801191" y="2377370"/>
            <a:chExt cx="558800" cy="1717040"/>
          </a:xfrm>
        </p:grpSpPr>
        <p:sp>
          <p:nvSpPr>
            <p:cNvPr id="3" name="Cube 2"/>
            <p:cNvSpPr/>
            <p:nvPr/>
          </p:nvSpPr>
          <p:spPr>
            <a:xfrm>
              <a:off x="2801191" y="2377370"/>
              <a:ext cx="558800" cy="1717040"/>
            </a:xfrm>
            <a:prstGeom prst="cube">
              <a:avLst>
                <a:gd name="adj" fmla="val 66818"/>
              </a:avLst>
            </a:prstGeom>
            <a:solidFill>
              <a:srgbClr val="FFEFA2">
                <a:alpha val="50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987586" y="2757542"/>
              <a:ext cx="0" cy="1336868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n 32"/>
          <p:cNvSpPr/>
          <p:nvPr/>
        </p:nvSpPr>
        <p:spPr>
          <a:xfrm rot="10800000">
            <a:off x="1693074" y="2625630"/>
            <a:ext cx="169550" cy="2274411"/>
          </a:xfrm>
          <a:prstGeom prst="can">
            <a:avLst>
              <a:gd name="adj" fmla="val 38298"/>
            </a:avLst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 rot="5400000">
            <a:off x="-3306359" y="1891754"/>
            <a:ext cx="169550" cy="5976004"/>
          </a:xfrm>
          <a:prstGeom prst="can">
            <a:avLst>
              <a:gd name="adj" fmla="val 38298"/>
            </a:avLst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 rot="2702321" flipH="1" flipV="1">
            <a:off x="268445" y="4417903"/>
            <a:ext cx="2149135" cy="1009517"/>
          </a:xfrm>
          <a:prstGeom prst="can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4546" y="803506"/>
            <a:ext cx="2438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Photon Counter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88369" y="0"/>
            <a:ext cx="4855631" cy="3093293"/>
            <a:chOff x="649731" y="4258345"/>
            <a:chExt cx="3895898" cy="2481894"/>
          </a:xfrm>
        </p:grpSpPr>
        <p:graphicFrame>
          <p:nvGraphicFramePr>
            <p:cNvPr id="38" name="Char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0584174"/>
                </p:ext>
              </p:extLst>
            </p:nvPr>
          </p:nvGraphicFramePr>
          <p:xfrm>
            <a:off x="888029" y="4258345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TextBox 39"/>
            <p:cNvSpPr txBox="1"/>
            <p:nvPr/>
          </p:nvSpPr>
          <p:spPr>
            <a:xfrm>
              <a:off x="1809303" y="6370907"/>
              <a:ext cx="209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Pulse Time (</a:t>
              </a:r>
              <a:r>
                <a:rPr lang="en-US" dirty="0" err="1" smtClean="0">
                  <a:latin typeface="Symbol" charset="2"/>
                  <a:cs typeface="Symbol" charset="2"/>
                </a:rPr>
                <a:t>m</a:t>
              </a:r>
              <a:r>
                <a:rPr lang="en-US" dirty="0" err="1" smtClean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37349" y="4919903"/>
              <a:ext cx="1871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Probe Transmission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42" name="Can 41"/>
          <p:cNvSpPr/>
          <p:nvPr/>
        </p:nvSpPr>
        <p:spPr>
          <a:xfrm rot="5400000">
            <a:off x="9777598" y="4223522"/>
            <a:ext cx="733560" cy="1312469"/>
          </a:xfrm>
          <a:prstGeom prst="can">
            <a:avLst/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flipV="1">
            <a:off x="1367249" y="1562020"/>
            <a:ext cx="837633" cy="1238734"/>
            <a:chOff x="5589999" y="3935623"/>
            <a:chExt cx="837633" cy="1238734"/>
          </a:xfrm>
        </p:grpSpPr>
        <p:grpSp>
          <p:nvGrpSpPr>
            <p:cNvPr id="16" name="Group 15"/>
            <p:cNvGrpSpPr/>
            <p:nvPr/>
          </p:nvGrpSpPr>
          <p:grpSpPr>
            <a:xfrm>
              <a:off x="5592140" y="3935623"/>
              <a:ext cx="834072" cy="1238293"/>
              <a:chOff x="3686983" y="3708849"/>
              <a:chExt cx="834072" cy="1238293"/>
            </a:xfrm>
          </p:grpSpPr>
          <p:sp>
            <p:nvSpPr>
              <p:cNvPr id="43" name="Cube 42"/>
              <p:cNvSpPr/>
              <p:nvPr/>
            </p:nvSpPr>
            <p:spPr>
              <a:xfrm rot="10800000">
                <a:off x="3686983" y="3708849"/>
                <a:ext cx="834072" cy="1238293"/>
              </a:xfrm>
              <a:prstGeom prst="cube">
                <a:avLst>
                  <a:gd name="adj" fmla="val 181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 rot="16200000">
                <a:off x="3534582" y="4154003"/>
                <a:ext cx="939721" cy="181060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 rot="16200000">
                <a:off x="3875594" y="4155516"/>
                <a:ext cx="939721" cy="181060"/>
              </a:xfrm>
              <a:prstGeom prst="cube">
                <a:avLst>
                  <a:gd name="adj" fmla="val 0"/>
                </a:avLst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ube 46"/>
            <p:cNvSpPr/>
            <p:nvPr/>
          </p:nvSpPr>
          <p:spPr>
            <a:xfrm rot="10800000">
              <a:off x="569477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 rot="10800000">
              <a:off x="579954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 rot="10800000">
              <a:off x="600909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 rot="10800000">
              <a:off x="590432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 rot="10800000">
              <a:off x="558999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 rot="10800000">
              <a:off x="611387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 rot="10800000">
              <a:off x="621864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288564" y="1912571"/>
            <a:ext cx="260500" cy="252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14230" y="1796309"/>
            <a:ext cx="260500" cy="252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723614" y="1484657"/>
            <a:ext cx="260500" cy="252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975975" y="670530"/>
            <a:ext cx="260500" cy="362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193501" y="350735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35448" y="210050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661114" y="313602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62358" y="482284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114719" y="653251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358938" y="791653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562455" y="856783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822957" y="954478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10192" y="799794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62552" y="702099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203776" y="5932467"/>
            <a:ext cx="1278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Pick-off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89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3" grpId="0" animBg="1"/>
      <p:bldP spid="33" grpId="1" animBg="1"/>
      <p:bldP spid="30" grpId="0" animBg="1"/>
      <p:bldP spid="42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Magnetic dipole transitions</a:t>
            </a:r>
          </a:p>
          <a:p>
            <a:pPr lvl="1"/>
            <a:r>
              <a:rPr lang="en-US" dirty="0" smtClean="0"/>
              <a:t>Negative index of refraction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Find a magnetic dipole transition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Experimental setup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Spectral Hole Burning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Left-handed wave scheme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e 44"/>
          <p:cNvSpPr/>
          <p:nvPr/>
        </p:nvSpPr>
        <p:spPr>
          <a:xfrm rot="10800000" flipV="1">
            <a:off x="1345563" y="1377281"/>
            <a:ext cx="708442" cy="1457690"/>
          </a:xfrm>
          <a:prstGeom prst="cube">
            <a:avLst>
              <a:gd name="adj" fmla="val 3116"/>
            </a:avLst>
          </a:prstGeom>
          <a:solidFill>
            <a:schemeClr val="tx1">
              <a:lumMod val="75000"/>
              <a:lumOff val="25000"/>
            </a:schemeClr>
          </a:solidFill>
          <a:ln w="127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03776" y="5932467"/>
            <a:ext cx="1278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Pick-off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6736101" y="4693694"/>
            <a:ext cx="733560" cy="370780"/>
          </a:xfrm>
          <a:prstGeom prst="can">
            <a:avLst>
              <a:gd name="adj" fmla="val 50000"/>
            </a:avLst>
          </a:prstGeom>
          <a:solidFill>
            <a:srgbClr val="FF66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26775" y="4023327"/>
            <a:ext cx="558800" cy="1717040"/>
            <a:chOff x="2801191" y="2377370"/>
            <a:chExt cx="558800" cy="1717040"/>
          </a:xfrm>
        </p:grpSpPr>
        <p:sp>
          <p:nvSpPr>
            <p:cNvPr id="3" name="Cube 2"/>
            <p:cNvSpPr/>
            <p:nvPr/>
          </p:nvSpPr>
          <p:spPr>
            <a:xfrm>
              <a:off x="2801191" y="2377370"/>
              <a:ext cx="558800" cy="1717040"/>
            </a:xfrm>
            <a:prstGeom prst="cube">
              <a:avLst>
                <a:gd name="adj" fmla="val 66818"/>
              </a:avLst>
            </a:prstGeom>
            <a:solidFill>
              <a:srgbClr val="FFEFA2">
                <a:alpha val="50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987586" y="2757542"/>
              <a:ext cx="0" cy="1336868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n 32"/>
          <p:cNvSpPr/>
          <p:nvPr/>
        </p:nvSpPr>
        <p:spPr>
          <a:xfrm rot="10800000">
            <a:off x="1693074" y="2625630"/>
            <a:ext cx="169550" cy="2274411"/>
          </a:xfrm>
          <a:prstGeom prst="can">
            <a:avLst>
              <a:gd name="adj" fmla="val 38298"/>
            </a:avLst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 rot="5400000">
            <a:off x="-3306359" y="1891754"/>
            <a:ext cx="169550" cy="5976004"/>
          </a:xfrm>
          <a:prstGeom prst="can">
            <a:avLst>
              <a:gd name="adj" fmla="val 38298"/>
            </a:avLst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 rot="2702321" flipH="1" flipV="1">
            <a:off x="268445" y="4417903"/>
            <a:ext cx="2149135" cy="1009517"/>
          </a:xfrm>
          <a:prstGeom prst="can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4546" y="803506"/>
            <a:ext cx="2438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Photon Counter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88369" y="0"/>
            <a:ext cx="4855631" cy="3093293"/>
            <a:chOff x="649731" y="4258345"/>
            <a:chExt cx="3895898" cy="2481894"/>
          </a:xfrm>
        </p:grpSpPr>
        <p:graphicFrame>
          <p:nvGraphicFramePr>
            <p:cNvPr id="38" name="Char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6247382"/>
                </p:ext>
              </p:extLst>
            </p:nvPr>
          </p:nvGraphicFramePr>
          <p:xfrm>
            <a:off x="888029" y="4258345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TextBox 39"/>
            <p:cNvSpPr txBox="1"/>
            <p:nvPr/>
          </p:nvSpPr>
          <p:spPr>
            <a:xfrm>
              <a:off x="1809303" y="6370907"/>
              <a:ext cx="209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Pulse Time (</a:t>
              </a:r>
              <a:r>
                <a:rPr lang="en-US" dirty="0" err="1" smtClean="0">
                  <a:latin typeface="Symbol" charset="2"/>
                  <a:cs typeface="Symbol" charset="2"/>
                </a:rPr>
                <a:t>m</a:t>
              </a:r>
              <a:r>
                <a:rPr lang="en-US" dirty="0" err="1" smtClean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37349" y="4919903"/>
              <a:ext cx="1871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Probe Transmission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flipV="1">
            <a:off x="1367249" y="1562020"/>
            <a:ext cx="837633" cy="1238734"/>
            <a:chOff x="5589999" y="3935623"/>
            <a:chExt cx="837633" cy="1238734"/>
          </a:xfrm>
        </p:grpSpPr>
        <p:grpSp>
          <p:nvGrpSpPr>
            <p:cNvPr id="16" name="Group 15"/>
            <p:cNvGrpSpPr/>
            <p:nvPr/>
          </p:nvGrpSpPr>
          <p:grpSpPr>
            <a:xfrm>
              <a:off x="5592140" y="3935623"/>
              <a:ext cx="834072" cy="1238293"/>
              <a:chOff x="3686983" y="3708849"/>
              <a:chExt cx="834072" cy="1238293"/>
            </a:xfrm>
          </p:grpSpPr>
          <p:sp>
            <p:nvSpPr>
              <p:cNvPr id="43" name="Cube 42"/>
              <p:cNvSpPr/>
              <p:nvPr/>
            </p:nvSpPr>
            <p:spPr>
              <a:xfrm rot="10800000">
                <a:off x="3686983" y="3708849"/>
                <a:ext cx="834072" cy="1238293"/>
              </a:xfrm>
              <a:prstGeom prst="cube">
                <a:avLst>
                  <a:gd name="adj" fmla="val 181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 rot="16200000">
                <a:off x="3534582" y="4154003"/>
                <a:ext cx="939721" cy="181060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 rot="16200000">
                <a:off x="3875594" y="4155516"/>
                <a:ext cx="939721" cy="181060"/>
              </a:xfrm>
              <a:prstGeom prst="cube">
                <a:avLst>
                  <a:gd name="adj" fmla="val 0"/>
                </a:avLst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Cube 46"/>
            <p:cNvSpPr/>
            <p:nvPr/>
          </p:nvSpPr>
          <p:spPr>
            <a:xfrm rot="10800000">
              <a:off x="569477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 rot="10800000">
              <a:off x="579954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 rot="10800000">
              <a:off x="600909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 rot="10800000">
              <a:off x="590432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 rot="10800000">
              <a:off x="558999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 rot="10800000">
              <a:off x="6113874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 rot="10800000">
              <a:off x="6218649" y="5022574"/>
              <a:ext cx="208983" cy="151783"/>
            </a:xfrm>
            <a:prstGeom prst="cube">
              <a:avLst>
                <a:gd name="adj" fmla="val 100000"/>
              </a:avLst>
            </a:prstGeom>
            <a:gradFill flip="none" rotWithShape="1">
              <a:gsLst>
                <a:gs pos="99000">
                  <a:schemeClr val="tx1">
                    <a:lumMod val="95000"/>
                    <a:lumOff val="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514230" y="1796309"/>
            <a:ext cx="260500" cy="252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723614" y="1484657"/>
            <a:ext cx="260500" cy="252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975975" y="670530"/>
            <a:ext cx="260500" cy="362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193501" y="350735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35448" y="210050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661114" y="313602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62358" y="482284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114719" y="653251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358938" y="791653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562455" y="856783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822957" y="954478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10192" y="799794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62552" y="702099"/>
            <a:ext cx="260500" cy="422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n 45"/>
          <p:cNvSpPr/>
          <p:nvPr/>
        </p:nvSpPr>
        <p:spPr>
          <a:xfrm rot="5400000">
            <a:off x="11888413" y="2091958"/>
            <a:ext cx="733560" cy="5557159"/>
          </a:xfrm>
          <a:prstGeom prst="can">
            <a:avLst/>
          </a:prstGeom>
          <a:solidFill>
            <a:srgbClr val="008000">
              <a:alpha val="50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375960" y="5832856"/>
            <a:ext cx="1278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Crystal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89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3" grpId="0" animBg="1"/>
      <p:bldP spid="33" grpId="1" animBg="1"/>
      <p:bldP spid="30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05529" y="432470"/>
            <a:ext cx="7337515" cy="5614952"/>
            <a:chOff x="178506" y="794992"/>
            <a:chExt cx="7337515" cy="5614952"/>
          </a:xfrm>
        </p:grpSpPr>
        <p:graphicFrame>
          <p:nvGraphicFramePr>
            <p:cNvPr id="5" name="Char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7164357"/>
                </p:ext>
              </p:extLst>
            </p:nvPr>
          </p:nvGraphicFramePr>
          <p:xfrm>
            <a:off x="178506" y="794992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269993"/>
                </p:ext>
              </p:extLst>
            </p:nvPr>
          </p:nvGraphicFramePr>
          <p:xfrm>
            <a:off x="178506" y="2486448"/>
            <a:ext cx="3657600" cy="2224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har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8944937"/>
                </p:ext>
              </p:extLst>
            </p:nvPr>
          </p:nvGraphicFramePr>
          <p:xfrm>
            <a:off x="178506" y="4177903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8" name="Char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8508287"/>
                </p:ext>
              </p:extLst>
            </p:nvPr>
          </p:nvGraphicFramePr>
          <p:xfrm>
            <a:off x="3858421" y="795528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9" name="Char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8145332"/>
                </p:ext>
              </p:extLst>
            </p:nvPr>
          </p:nvGraphicFramePr>
          <p:xfrm>
            <a:off x="3858421" y="2487168"/>
            <a:ext cx="3657600" cy="2224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0" name="Char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090320"/>
                </p:ext>
              </p:extLst>
            </p:nvPr>
          </p:nvGraphicFramePr>
          <p:xfrm>
            <a:off x="3858421" y="4178808"/>
            <a:ext cx="3657600" cy="22311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1809303" y="6018651"/>
            <a:ext cx="644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Pulse Time (</a:t>
            </a:r>
            <a:r>
              <a:rPr lang="en-US" sz="2800" dirty="0" err="1" smtClean="0">
                <a:latin typeface="Symbol" charset="2"/>
                <a:cs typeface="Symbol" charset="2"/>
              </a:rPr>
              <a:t>m</a:t>
            </a:r>
            <a:r>
              <a:rPr lang="en-US" sz="2800" dirty="0" err="1" smtClean="0">
                <a:latin typeface="Calibri"/>
                <a:cs typeface="Calibri"/>
              </a:rPr>
              <a:t>s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75728" y="2822441"/>
            <a:ext cx="487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Probe Transmission (</a:t>
            </a:r>
            <a:r>
              <a:rPr lang="en-US" sz="2800" dirty="0" err="1" smtClean="0">
                <a:latin typeface="Calibri"/>
                <a:cs typeface="Calibri"/>
              </a:rPr>
              <a:t>arb</a:t>
            </a:r>
            <a:r>
              <a:rPr lang="en-US" sz="2800" dirty="0" smtClean="0">
                <a:latin typeface="Calibri"/>
                <a:cs typeface="Calibri"/>
              </a:rPr>
              <a:t>. units)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9350" y="1654038"/>
            <a:ext cx="13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5630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3159350" y="334794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4310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3159350" y="50321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3770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6837713" y="164587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3160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833611" y="638175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11411" y="2330450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30191" y="4038298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36983" y="632883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83314" y="2331695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512915" y="4028400"/>
            <a:ext cx="0" cy="15017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7713" y="333978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6837713" y="50433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1510 W/cm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841231"/>
              </p:ext>
            </p:extLst>
          </p:nvPr>
        </p:nvGraphicFramePr>
        <p:xfrm>
          <a:off x="6646476" y="3260689"/>
          <a:ext cx="1747838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8" name="Equation" r:id="rId4" imgW="1562100" imgH="1181100" progId="Equation.3">
                  <p:embed/>
                </p:oleObj>
              </mc:Choice>
              <mc:Fallback>
                <p:oleObj name="Equation" r:id="rId4" imgW="1562100" imgH="1181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6476" y="3260689"/>
                        <a:ext cx="1747838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50635"/>
              </p:ext>
            </p:extLst>
          </p:nvPr>
        </p:nvGraphicFramePr>
        <p:xfrm>
          <a:off x="3761581" y="2807678"/>
          <a:ext cx="1620838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9" name="Equation" r:id="rId6" imgW="1447800" imgH="1041400" progId="Equation.3">
                  <p:embed/>
                </p:oleObj>
              </mc:Choice>
              <mc:Fallback>
                <p:oleObj name="Equation" r:id="rId6" imgW="14478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61581" y="2807678"/>
                        <a:ext cx="1620838" cy="116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49511"/>
              </p:ext>
            </p:extLst>
          </p:nvPr>
        </p:nvGraphicFramePr>
        <p:xfrm>
          <a:off x="1732413" y="3659151"/>
          <a:ext cx="9525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0" name="Equation" r:id="rId8" imgW="850900" imgH="469900" progId="Equation.3">
                  <p:embed/>
                </p:oleObj>
              </mc:Choice>
              <mc:Fallback>
                <p:oleObj name="Equation" r:id="rId8" imgW="850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32413" y="3659151"/>
                        <a:ext cx="9525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Determining the dipole moment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03298" y="3095813"/>
            <a:ext cx="522260" cy="546029"/>
          </a:xfrm>
          <a:prstGeom prst="rect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83305" y="2785276"/>
            <a:ext cx="357990" cy="546029"/>
          </a:xfrm>
          <a:prstGeom prst="rect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3" idx="1"/>
            <a:endCxn id="8" idx="3"/>
          </p:cNvCxnSpPr>
          <p:nvPr/>
        </p:nvCxnSpPr>
        <p:spPr>
          <a:xfrm flipH="1">
            <a:off x="2684913" y="3368828"/>
            <a:ext cx="1018385" cy="553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5" idx="1"/>
          </p:cNvCxnSpPr>
          <p:nvPr/>
        </p:nvCxnSpPr>
        <p:spPr>
          <a:xfrm>
            <a:off x="5341295" y="3058291"/>
            <a:ext cx="1305181" cy="8643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116580"/>
            <a:ext cx="9143999" cy="5806854"/>
            <a:chOff x="1" y="1138744"/>
            <a:chExt cx="9143999" cy="5806854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2437436"/>
                </p:ext>
              </p:extLst>
            </p:nvPr>
          </p:nvGraphicFramePr>
          <p:xfrm>
            <a:off x="1" y="1138744"/>
            <a:ext cx="9143999" cy="5806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816362"/>
                </p:ext>
              </p:extLst>
            </p:nvPr>
          </p:nvGraphicFramePr>
          <p:xfrm>
            <a:off x="3887795" y="4751489"/>
            <a:ext cx="4379912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97" name="Equation" r:id="rId5" imgW="3911600" imgH="508000" progId="Equation.3">
                    <p:embed/>
                  </p:oleObj>
                </mc:Choice>
                <mc:Fallback>
                  <p:oleObj name="Equation" r:id="rId5" imgW="3911600" imgH="508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87795" y="4751489"/>
                          <a:ext cx="4379912" cy="568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9" name="Straight Connector 8"/>
          <p:cNvCxnSpPr/>
          <p:nvPr/>
        </p:nvCxnSpPr>
        <p:spPr>
          <a:xfrm>
            <a:off x="1622856" y="331815"/>
            <a:ext cx="6755817" cy="0"/>
          </a:xfrm>
          <a:prstGeom prst="line">
            <a:avLst/>
          </a:prstGeom>
          <a:ln w="952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377266" y="329073"/>
            <a:ext cx="0" cy="4469327"/>
          </a:xfrm>
          <a:prstGeom prst="line">
            <a:avLst/>
          </a:prstGeom>
          <a:ln w="952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364026" y="6103938"/>
            <a:ext cx="6415949" cy="568325"/>
            <a:chOff x="476274" y="6103938"/>
            <a:chExt cx="6415949" cy="5683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6999504"/>
                </p:ext>
              </p:extLst>
            </p:nvPr>
          </p:nvGraphicFramePr>
          <p:xfrm>
            <a:off x="4687186" y="6103938"/>
            <a:ext cx="2205037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98" name="Equation" r:id="rId7" imgW="1968500" imgH="508000" progId="Equation.3">
                    <p:embed/>
                  </p:oleObj>
                </mc:Choice>
                <mc:Fallback>
                  <p:oleObj name="Equation" r:id="rId7" imgW="1968500" imgH="508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87186" y="6103938"/>
                          <a:ext cx="2205037" cy="568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476274" y="6121482"/>
              <a:ext cx="4184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Calculated Dipole Moment:</a:t>
              </a:r>
              <a:endParaRPr lang="en-US" sz="2800" dirty="0"/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248526"/>
              </p:ext>
            </p:extLst>
          </p:nvPr>
        </p:nvGraphicFramePr>
        <p:xfrm>
          <a:off x="1988863" y="572791"/>
          <a:ext cx="18049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" name="Equation" r:id="rId9" imgW="1612900" imgH="596900" progId="Equation.3">
                  <p:embed/>
                </p:oleObj>
              </mc:Choice>
              <mc:Fallback>
                <p:oleObj name="Equation" r:id="rId9" imgW="16129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8863" y="572791"/>
                        <a:ext cx="18049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3570" y="619962"/>
            <a:ext cx="81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×10</a:t>
            </a:r>
            <a:r>
              <a:rPr lang="en-US" sz="2400" baseline="30000" dirty="0" smtClean="0"/>
              <a:t>-3</a:t>
            </a:r>
            <a:endParaRPr lang="en-US" sz="2400" baseline="30000" dirty="0"/>
          </a:p>
        </p:txBody>
      </p:sp>
      <p:pic>
        <p:nvPicPr>
          <p:cNvPr id="14" name="Picture 13" descr="rabi_flopping_data2_plot11.pc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603249"/>
            <a:ext cx="7694793" cy="5654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936674" y="3167390"/>
            <a:ext cx="487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Probe Transmission (</a:t>
            </a:r>
            <a:r>
              <a:rPr lang="en-US" sz="2800" dirty="0" err="1" smtClean="0">
                <a:latin typeface="Calibri"/>
                <a:cs typeface="Calibri"/>
              </a:rPr>
              <a:t>arb</a:t>
            </a:r>
            <a:r>
              <a:rPr lang="en-US" sz="2800" dirty="0" smtClean="0">
                <a:latin typeface="Calibri"/>
                <a:cs typeface="Calibri"/>
              </a:rPr>
              <a:t>. units)</a:t>
            </a: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04263" y="3181015"/>
            <a:ext cx="3937000" cy="48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70526" y="6138966"/>
            <a:ext cx="641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Pulse Time (</a:t>
            </a:r>
            <a:r>
              <a:rPr lang="en-US" sz="2800" dirty="0" err="1" smtClean="0">
                <a:latin typeface="Symbol" charset="2"/>
                <a:cs typeface="Symbol" charset="2"/>
              </a:rPr>
              <a:t>m</a:t>
            </a:r>
            <a:r>
              <a:rPr lang="en-US" sz="2800" dirty="0" err="1" smtClean="0">
                <a:latin typeface="Calibri"/>
                <a:cs typeface="Calibri"/>
              </a:rPr>
              <a:t>s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endParaRPr lang="en-US" sz="2800" dirty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48689" y="4443551"/>
            <a:ext cx="1974174" cy="707886"/>
            <a:chOff x="5283030" y="4264076"/>
            <a:chExt cx="1974174" cy="707886"/>
          </a:xfrm>
        </p:grpSpPr>
        <p:grpSp>
          <p:nvGrpSpPr>
            <p:cNvPr id="18" name="Group 17"/>
            <p:cNvGrpSpPr/>
            <p:nvPr/>
          </p:nvGrpSpPr>
          <p:grpSpPr>
            <a:xfrm>
              <a:off x="5351975" y="4264076"/>
              <a:ext cx="1905229" cy="707886"/>
              <a:chOff x="9282048" y="3792528"/>
              <a:chExt cx="1905229" cy="707886"/>
            </a:xfrm>
          </p:grpSpPr>
          <p:pic>
            <p:nvPicPr>
              <p:cNvPr id="13" name="Picture 12" descr="rabi_flopping_data2_plot1.pct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4120" t="44157" r="43979" b="53313"/>
              <a:stretch/>
            </p:blipFill>
            <p:spPr>
              <a:xfrm>
                <a:off x="9443706" y="3953095"/>
                <a:ext cx="146050" cy="142875"/>
              </a:xfrm>
              <a:prstGeom prst="rect">
                <a:avLst/>
              </a:prstGeom>
            </p:spPr>
          </p:pic>
          <p:cxnSp>
            <p:nvCxnSpPr>
              <p:cNvPr id="15" name="Straight Connector 14"/>
              <p:cNvCxnSpPr/>
              <p:nvPr/>
            </p:nvCxnSpPr>
            <p:spPr>
              <a:xfrm>
                <a:off x="9282048" y="4330578"/>
                <a:ext cx="4693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773846" y="3792528"/>
                <a:ext cx="14134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libri"/>
                    <a:cs typeface="Calibri"/>
                  </a:rPr>
                  <a:t>Data</a:t>
                </a:r>
              </a:p>
              <a:p>
                <a:r>
                  <a:rPr lang="en-US" sz="2000" dirty="0" smtClean="0">
                    <a:latin typeface="Calibri"/>
                    <a:cs typeface="Calibri"/>
                  </a:rPr>
                  <a:t>Simulation</a:t>
                </a:r>
                <a:endParaRPr lang="en-US" sz="20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283030" y="4265973"/>
              <a:ext cx="1881698" cy="704092"/>
            </a:xfrm>
            <a:prstGeom prst="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1911381" y="3060443"/>
            <a:ext cx="482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Inferred Magnetization (A/m)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0526" y="6138966"/>
            <a:ext cx="641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Pulse Time (</a:t>
            </a:r>
            <a:r>
              <a:rPr lang="en-US" sz="2800" dirty="0" err="1" smtClean="0">
                <a:latin typeface="Symbol" charset="2"/>
                <a:cs typeface="Symbol" charset="2"/>
              </a:rPr>
              <a:t>m</a:t>
            </a:r>
            <a:r>
              <a:rPr lang="en-US" sz="2800" dirty="0" err="1" smtClean="0">
                <a:latin typeface="Calibri"/>
                <a:cs typeface="Calibri"/>
              </a:rPr>
              <a:t>s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8000" y="392697"/>
            <a:ext cx="81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×10</a:t>
            </a:r>
            <a:r>
              <a:rPr lang="en-US" sz="2400" baseline="30000" dirty="0" smtClean="0"/>
              <a:t>-3</a:t>
            </a:r>
            <a:endParaRPr lang="en-US" sz="2400" baseline="30000" dirty="0"/>
          </a:p>
        </p:txBody>
      </p:sp>
      <p:pic>
        <p:nvPicPr>
          <p:cNvPr id="28" name="Picture 27" descr="rabi_flopping_data2_plot22.pc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4" y="569781"/>
            <a:ext cx="7013576" cy="5748469"/>
          </a:xfrm>
          <a:prstGeom prst="rect">
            <a:avLst/>
          </a:prstGeom>
        </p:spPr>
      </p:pic>
      <p:sp>
        <p:nvSpPr>
          <p:cNvPr id="2" name="Donut 1"/>
          <p:cNvSpPr/>
          <p:nvPr/>
        </p:nvSpPr>
        <p:spPr>
          <a:xfrm>
            <a:off x="4183840" y="2006195"/>
            <a:ext cx="1470526" cy="1470526"/>
          </a:xfrm>
          <a:prstGeom prst="donut">
            <a:avLst>
              <a:gd name="adj" fmla="val 6734"/>
            </a:avLst>
          </a:prstGeom>
          <a:solidFill>
            <a:schemeClr val="bg1">
              <a:lumMod val="50000"/>
            </a:schemeClr>
          </a:solidFill>
          <a:ln w="0">
            <a:noFill/>
          </a:ln>
          <a:effectLst/>
          <a:scene3d>
            <a:camera prst="orthographicFront">
              <a:rot lat="0" lon="0" rev="0"/>
            </a:camera>
            <a:lightRig rig="twoPt" dir="t">
              <a:rot lat="0" lon="0" rev="21240000"/>
            </a:lightRig>
          </a:scene3d>
          <a:sp3d prstMaterial="metal">
            <a:bevelT w="50800" h="6985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29156" y="2486530"/>
            <a:ext cx="942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 mA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189662" y="1288720"/>
            <a:ext cx="146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570 THz!</a:t>
            </a:r>
            <a:endParaRPr lang="en-US" sz="2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4668303" y="2488151"/>
            <a:ext cx="501601" cy="506614"/>
            <a:chOff x="8227785" y="1712168"/>
            <a:chExt cx="501601" cy="506614"/>
          </a:xfrm>
        </p:grpSpPr>
        <p:sp>
          <p:nvSpPr>
            <p:cNvPr id="33" name="Oval 32"/>
            <p:cNvSpPr/>
            <p:nvPr/>
          </p:nvSpPr>
          <p:spPr>
            <a:xfrm>
              <a:off x="8229338" y="2125203"/>
              <a:ext cx="93579" cy="93579"/>
            </a:xfrm>
            <a:prstGeom prst="ellips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635807" y="2124918"/>
              <a:ext cx="93579" cy="93579"/>
            </a:xfrm>
            <a:prstGeom prst="ellips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635738" y="1712168"/>
              <a:ext cx="93579" cy="93579"/>
            </a:xfrm>
            <a:prstGeom prst="ellips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433019" y="1919916"/>
              <a:ext cx="93579" cy="93579"/>
            </a:xfrm>
            <a:prstGeom prst="ellips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227785" y="1713898"/>
              <a:ext cx="93579" cy="93579"/>
            </a:xfrm>
            <a:prstGeom prst="ellips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12716" y="2431896"/>
            <a:ext cx="612775" cy="619125"/>
            <a:chOff x="8204200" y="1016000"/>
            <a:chExt cx="612775" cy="619125"/>
          </a:xfrm>
        </p:grpSpPr>
        <p:sp>
          <p:nvSpPr>
            <p:cNvPr id="39" name="Multiply 38"/>
            <p:cNvSpPr/>
            <p:nvPr/>
          </p:nvSpPr>
          <p:spPr>
            <a:xfrm>
              <a:off x="8204200" y="1016000"/>
              <a:ext cx="206375" cy="206375"/>
            </a:xfrm>
            <a:prstGeom prst="mathMultiply">
              <a:avLst>
                <a:gd name="adj1" fmla="val 3912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8204200" y="1428750"/>
              <a:ext cx="206375" cy="206375"/>
            </a:xfrm>
            <a:prstGeom prst="mathMultiply">
              <a:avLst>
                <a:gd name="adj1" fmla="val 3912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8610600" y="1428750"/>
              <a:ext cx="206375" cy="206375"/>
            </a:xfrm>
            <a:prstGeom prst="mathMultiply">
              <a:avLst>
                <a:gd name="adj1" fmla="val 3912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8610600" y="1016000"/>
              <a:ext cx="206375" cy="206375"/>
            </a:xfrm>
            <a:prstGeom prst="mathMultiply">
              <a:avLst>
                <a:gd name="adj1" fmla="val 3912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8410575" y="1222375"/>
              <a:ext cx="206375" cy="206375"/>
            </a:xfrm>
            <a:prstGeom prst="mathMultiply">
              <a:avLst>
                <a:gd name="adj1" fmla="val 3912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415187" y="2429493"/>
            <a:ext cx="1007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 cm</a:t>
            </a:r>
            <a:r>
              <a:rPr lang="en-US" sz="2800" baseline="30000" dirty="0" smtClean="0"/>
              <a:t>2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215713" y="1858210"/>
            <a:ext cx="1766497" cy="1766497"/>
            <a:chOff x="4215713" y="1858210"/>
            <a:chExt cx="1766497" cy="1766497"/>
          </a:xfrm>
        </p:grpSpPr>
        <p:sp>
          <p:nvSpPr>
            <p:cNvPr id="7" name="Isosceles Triangle 6"/>
            <p:cNvSpPr/>
            <p:nvPr/>
          </p:nvSpPr>
          <p:spPr>
            <a:xfrm rot="18900000">
              <a:off x="5620381" y="1988224"/>
              <a:ext cx="91500" cy="1437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Block Arc 3"/>
            <p:cNvSpPr/>
            <p:nvPr/>
          </p:nvSpPr>
          <p:spPr>
            <a:xfrm rot="8095266">
              <a:off x="4215713" y="1858210"/>
              <a:ext cx="1766497" cy="1766497"/>
            </a:xfrm>
            <a:prstGeom prst="blockArc">
              <a:avLst>
                <a:gd name="adj1" fmla="val 10800000"/>
                <a:gd name="adj2" fmla="val 16172322"/>
                <a:gd name="adj3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2700000" flipV="1">
              <a:off x="5616127" y="3352245"/>
              <a:ext cx="91500" cy="1437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118022"/>
              </p:ext>
            </p:extLst>
          </p:nvPr>
        </p:nvGraphicFramePr>
        <p:xfrm>
          <a:off x="3218620" y="1541356"/>
          <a:ext cx="4192588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Equation" r:id="rId5" imgW="3746500" imgH="1905000" progId="Equation.3">
                  <p:embed/>
                </p:oleObj>
              </mc:Choice>
              <mc:Fallback>
                <p:oleObj name="Equation" r:id="rId5" imgW="3746500" imgH="190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620" y="1541356"/>
                        <a:ext cx="4192588" cy="213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0"/>
                            </p:stCondLst>
                            <p:childTnLst>
                              <p:par>
                                <p:cTn id="7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  <p:bldP spid="31" grpId="0"/>
      <p:bldP spid="46" grpId="0"/>
      <p:bldP spid="46" grpId="1"/>
      <p:bldP spid="4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Magnetic dipole transitions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Negative index of refraction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Experiment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Find a magnetic dipole transition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Experimental setup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Results</a:t>
            </a:r>
          </a:p>
          <a:p>
            <a:r>
              <a:rPr lang="en-US" dirty="0" smtClean="0"/>
              <a:t>Spectral Hole Burning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Left-handed wave scheme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7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 Levels 30000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82" r="20783"/>
          <a:stretch/>
        </p:blipFill>
        <p:spPr>
          <a:xfrm>
            <a:off x="1957547" y="1478446"/>
            <a:ext cx="4354782" cy="5379553"/>
          </a:xfrm>
          <a:prstGeom prst="rect">
            <a:avLst/>
          </a:prstGeom>
        </p:spPr>
      </p:pic>
      <p:sp>
        <p:nvSpPr>
          <p:cNvPr id="3" name="Trapezoid 2"/>
          <p:cNvSpPr/>
          <p:nvPr/>
        </p:nvSpPr>
        <p:spPr>
          <a:xfrm>
            <a:off x="2529725" y="3270250"/>
            <a:ext cx="2792800" cy="3335708"/>
          </a:xfrm>
          <a:prstGeom prst="trapezoid">
            <a:avLst>
              <a:gd name="adj" fmla="val 0"/>
            </a:avLst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Atomic Structure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Structure</a:t>
            </a:r>
            <a:endParaRPr lang="en-US" dirty="0"/>
          </a:p>
        </p:txBody>
      </p:sp>
      <p:pic>
        <p:nvPicPr>
          <p:cNvPr id="5" name="Picture 4" descr="7Leve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5" y="1650398"/>
            <a:ext cx="8276550" cy="4737812"/>
          </a:xfrm>
          <a:prstGeom prst="rect">
            <a:avLst/>
          </a:prstGeom>
        </p:spPr>
      </p:pic>
      <p:sp>
        <p:nvSpPr>
          <p:cNvPr id="7" name="Trapezoid 6"/>
          <p:cNvSpPr/>
          <p:nvPr/>
        </p:nvSpPr>
        <p:spPr>
          <a:xfrm rot="16200000">
            <a:off x="2476146" y="1283912"/>
            <a:ext cx="1546726" cy="2314218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apezoid 7"/>
          <p:cNvSpPr/>
          <p:nvPr/>
        </p:nvSpPr>
        <p:spPr>
          <a:xfrm rot="16200000">
            <a:off x="2473324" y="4794756"/>
            <a:ext cx="1546726" cy="2314218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apezoid 8"/>
          <p:cNvSpPr/>
          <p:nvPr/>
        </p:nvSpPr>
        <p:spPr>
          <a:xfrm rot="16200000">
            <a:off x="3533422" y="2731911"/>
            <a:ext cx="762000" cy="1873956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9"/>
          <p:cNvSpPr/>
          <p:nvPr/>
        </p:nvSpPr>
        <p:spPr>
          <a:xfrm rot="16200000">
            <a:off x="4767226" y="1803200"/>
            <a:ext cx="1546726" cy="2314218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apezoid 10"/>
          <p:cNvSpPr/>
          <p:nvPr/>
        </p:nvSpPr>
        <p:spPr>
          <a:xfrm rot="16200000">
            <a:off x="4764404" y="4820156"/>
            <a:ext cx="1546726" cy="2314218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pezoid 11"/>
          <p:cNvSpPr/>
          <p:nvPr/>
        </p:nvSpPr>
        <p:spPr>
          <a:xfrm rot="16200000">
            <a:off x="5757334" y="3880555"/>
            <a:ext cx="790222" cy="1411111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apezoid 12"/>
          <p:cNvSpPr/>
          <p:nvPr/>
        </p:nvSpPr>
        <p:spPr>
          <a:xfrm rot="16200000">
            <a:off x="6059313" y="3674534"/>
            <a:ext cx="3756377" cy="1679219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rapezoid 13"/>
          <p:cNvSpPr/>
          <p:nvPr/>
        </p:nvSpPr>
        <p:spPr>
          <a:xfrm rot="16200000">
            <a:off x="6571547" y="1420990"/>
            <a:ext cx="908755" cy="1075264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806" y="3822976"/>
            <a:ext cx="4578096" cy="2749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flipH="1">
            <a:off x="3276555" y="1691576"/>
            <a:ext cx="534892" cy="2246252"/>
            <a:chOff x="1323977" y="2584440"/>
            <a:chExt cx="1252614" cy="2935247"/>
          </a:xfrm>
        </p:grpSpPr>
        <p:grpSp>
          <p:nvGrpSpPr>
            <p:cNvPr id="6" name="Group 5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634" y="3822976"/>
            <a:ext cx="4578096" cy="274929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flipH="1">
            <a:off x="3276555" y="1765090"/>
            <a:ext cx="534892" cy="2098572"/>
            <a:chOff x="1323977" y="2584440"/>
            <a:chExt cx="1252614" cy="2935247"/>
          </a:xfrm>
        </p:grpSpPr>
        <p:grpSp>
          <p:nvGrpSpPr>
            <p:cNvPr id="17" name="Group 1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922" y="3822976"/>
            <a:ext cx="4578096" cy="274929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flipH="1">
            <a:off x="3276555" y="1878048"/>
            <a:ext cx="534892" cy="1875177"/>
            <a:chOff x="1323977" y="2584440"/>
            <a:chExt cx="1252614" cy="2935247"/>
          </a:xfrm>
        </p:grpSpPr>
        <p:grpSp>
          <p:nvGrpSpPr>
            <p:cNvPr id="27" name="Group 2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Picture 3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60" y="3822976"/>
            <a:ext cx="4578096" cy="274929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flipH="1">
            <a:off x="3276555" y="1799164"/>
            <a:ext cx="534892" cy="2098572"/>
            <a:chOff x="1323977" y="2584440"/>
            <a:chExt cx="1252614" cy="2935247"/>
          </a:xfrm>
        </p:grpSpPr>
        <p:grpSp>
          <p:nvGrpSpPr>
            <p:cNvPr id="37" name="Group 3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956" y="3822976"/>
            <a:ext cx="4578096" cy="2749296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 flipH="1">
            <a:off x="3276555" y="1785916"/>
            <a:ext cx="534892" cy="2014642"/>
            <a:chOff x="1323977" y="2584440"/>
            <a:chExt cx="1252614" cy="2935247"/>
          </a:xfrm>
        </p:grpSpPr>
        <p:grpSp>
          <p:nvGrpSpPr>
            <p:cNvPr id="47" name="Group 4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5" name="Picture 5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581" y="3822976"/>
            <a:ext cx="4578096" cy="2749296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 flipH="1">
            <a:off x="3276555" y="1702233"/>
            <a:ext cx="534892" cy="2132398"/>
            <a:chOff x="1323977" y="2584440"/>
            <a:chExt cx="1252614" cy="2935247"/>
          </a:xfrm>
        </p:grpSpPr>
        <p:grpSp>
          <p:nvGrpSpPr>
            <p:cNvPr id="57" name="Group 5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812" y="3822976"/>
            <a:ext cx="4578096" cy="2749296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 flipH="1">
            <a:off x="3276555" y="1733787"/>
            <a:ext cx="534892" cy="2229578"/>
            <a:chOff x="1323977" y="2584440"/>
            <a:chExt cx="1252614" cy="2935247"/>
          </a:xfrm>
        </p:grpSpPr>
        <p:grpSp>
          <p:nvGrpSpPr>
            <p:cNvPr id="67" name="Group 6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5" name="Picture 7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949" y="3822976"/>
            <a:ext cx="4578096" cy="2749296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 flipH="1">
            <a:off x="3276555" y="1830968"/>
            <a:ext cx="534892" cy="2135244"/>
            <a:chOff x="1323977" y="2584440"/>
            <a:chExt cx="1252614" cy="2935247"/>
          </a:xfrm>
        </p:grpSpPr>
        <p:grpSp>
          <p:nvGrpSpPr>
            <p:cNvPr id="77" name="Group 7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5" name="Picture 8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181" y="3822976"/>
            <a:ext cx="4578096" cy="2749296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 flipH="1">
            <a:off x="3276555" y="1862521"/>
            <a:ext cx="534892" cy="2132398"/>
            <a:chOff x="1323977" y="2584440"/>
            <a:chExt cx="1252614" cy="2935247"/>
          </a:xfrm>
        </p:grpSpPr>
        <p:grpSp>
          <p:nvGrpSpPr>
            <p:cNvPr id="87" name="Group 8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5" name="Picture 9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982" y="3822976"/>
            <a:ext cx="4578096" cy="2749296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 flipH="1">
            <a:off x="3276555" y="1723065"/>
            <a:ext cx="534892" cy="2132398"/>
            <a:chOff x="1323977" y="2584440"/>
            <a:chExt cx="1252614" cy="2935247"/>
          </a:xfrm>
        </p:grpSpPr>
        <p:grpSp>
          <p:nvGrpSpPr>
            <p:cNvPr id="97" name="Group 9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5" name="Picture 10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8" y="3822976"/>
            <a:ext cx="4578096" cy="2749296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 flipH="1">
            <a:off x="3276555" y="1888707"/>
            <a:ext cx="534892" cy="2135244"/>
            <a:chOff x="1323977" y="2584440"/>
            <a:chExt cx="1252614" cy="2935247"/>
          </a:xfrm>
        </p:grpSpPr>
        <p:grpSp>
          <p:nvGrpSpPr>
            <p:cNvPr id="107" name="Group 106"/>
            <p:cNvGrpSpPr/>
            <p:nvPr/>
          </p:nvGrpSpPr>
          <p:grpSpPr>
            <a:xfrm>
              <a:off x="1323977" y="4902559"/>
              <a:ext cx="1247629" cy="617128"/>
              <a:chOff x="3903068" y="5016817"/>
              <a:chExt cx="1004159" cy="581634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>
              <a:off x="1328962" y="2584440"/>
              <a:ext cx="1247629" cy="552013"/>
              <a:chOff x="3903068" y="5016817"/>
              <a:chExt cx="1004159" cy="520265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5" name="Picture 114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62" y="3822976"/>
            <a:ext cx="4578096" cy="2749296"/>
          </a:xfrm>
          <a:prstGeom prst="rect">
            <a:avLst/>
          </a:prstGeom>
        </p:spPr>
      </p:pic>
      <p:pic>
        <p:nvPicPr>
          <p:cNvPr id="116" name="Picture 115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596" y="3822976"/>
            <a:ext cx="4578096" cy="2749296"/>
          </a:xfrm>
          <a:prstGeom prst="rect">
            <a:avLst/>
          </a:prstGeom>
        </p:spPr>
      </p:pic>
      <p:pic>
        <p:nvPicPr>
          <p:cNvPr id="117" name="Picture 116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108" y="3822976"/>
            <a:ext cx="4578096" cy="2749296"/>
          </a:xfrm>
          <a:prstGeom prst="rect">
            <a:avLst/>
          </a:prstGeom>
        </p:spPr>
      </p:pic>
      <p:pic>
        <p:nvPicPr>
          <p:cNvPr id="118" name="Picture 117" descr="Lorentz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82" y="3822976"/>
            <a:ext cx="4578096" cy="2749296"/>
          </a:xfrm>
          <a:prstGeom prst="rect">
            <a:avLst/>
          </a:prstGeom>
        </p:spPr>
      </p:pic>
      <p:cxnSp>
        <p:nvCxnSpPr>
          <p:cNvPr id="119" name="Straight Arrow Connector 118"/>
          <p:cNvCxnSpPr/>
          <p:nvPr/>
        </p:nvCxnSpPr>
        <p:spPr>
          <a:xfrm>
            <a:off x="3544001" y="1919269"/>
            <a:ext cx="0" cy="176907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Content Placeholder 2"/>
          <p:cNvSpPr>
            <a:spLocks noGrp="1"/>
          </p:cNvSpPr>
          <p:nvPr>
            <p:ph idx="1"/>
          </p:nvPr>
        </p:nvSpPr>
        <p:spPr>
          <a:xfrm>
            <a:off x="5556110" y="1624330"/>
            <a:ext cx="3616767" cy="420859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"/>
                <a:cs typeface="Times"/>
              </a:rPr>
              <a:t>~</a:t>
            </a:r>
            <a:r>
              <a:rPr lang="en-US" sz="2800" dirty="0" smtClean="0"/>
              <a:t>100 MHz Hyperfine splitting</a:t>
            </a:r>
          </a:p>
          <a:p>
            <a:r>
              <a:rPr lang="en-US" sz="2800" dirty="0" smtClean="0"/>
              <a:t>Transitions are shifted because of crystal field</a:t>
            </a:r>
          </a:p>
          <a:p>
            <a:r>
              <a:rPr lang="en-US" sz="2800" dirty="0" smtClean="0"/>
              <a:t>Inhomogeneous linewidth is GHz wide</a:t>
            </a:r>
          </a:p>
          <a:p>
            <a:endParaRPr lang="en-US" sz="2800" dirty="0"/>
          </a:p>
        </p:txBody>
      </p:sp>
      <p:pic>
        <p:nvPicPr>
          <p:cNvPr id="3" name="Picture 2" descr="Lorentzian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82"/>
          <a:stretch/>
        </p:blipFill>
        <p:spPr>
          <a:xfrm>
            <a:off x="775121" y="4370319"/>
            <a:ext cx="5638800" cy="2042072"/>
          </a:xfrm>
          <a:prstGeom prst="rect">
            <a:avLst/>
          </a:prstGeom>
        </p:spPr>
      </p:pic>
      <p:sp>
        <p:nvSpPr>
          <p:cNvPr id="1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Causes of </a:t>
            </a:r>
            <a:r>
              <a:rPr lang="en-US" sz="3600" dirty="0" err="1" smtClean="0"/>
              <a:t>Dephasing</a:t>
            </a:r>
            <a:r>
              <a:rPr lang="en-US" sz="3600" dirty="0" smtClean="0"/>
              <a:t> – Hyperfine Structure</a:t>
            </a:r>
            <a:endParaRPr lang="en-US" sz="3600" dirty="0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398476"/>
              </p:ext>
            </p:extLst>
          </p:nvPr>
        </p:nvGraphicFramePr>
        <p:xfrm>
          <a:off x="2194323" y="3359286"/>
          <a:ext cx="6826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" name="Equation" r:id="rId6" imgW="609600" imgH="584200" progId="Equation.3">
                  <p:embed/>
                </p:oleObj>
              </mc:Choice>
              <mc:Fallback>
                <p:oleObj name="Equation" r:id="rId6" imgW="6096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4323" y="3359286"/>
                        <a:ext cx="682625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597106"/>
              </p:ext>
            </p:extLst>
          </p:nvPr>
        </p:nvGraphicFramePr>
        <p:xfrm>
          <a:off x="2166914" y="1631532"/>
          <a:ext cx="7112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0" name="Equation" r:id="rId8" imgW="635000" imgH="571500" progId="Equation.3">
                  <p:embed/>
                </p:oleObj>
              </mc:Choice>
              <mc:Fallback>
                <p:oleObj name="Equation" r:id="rId8" imgW="635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914" y="1631532"/>
                        <a:ext cx="711200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467243"/>
              </p:ext>
            </p:extLst>
          </p:nvPr>
        </p:nvGraphicFramePr>
        <p:xfrm>
          <a:off x="914400" y="3861260"/>
          <a:ext cx="73183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2" name="Equation" r:id="rId4" imgW="8915400" imgH="1397000" progId="Equation.3">
                  <p:embed/>
                </p:oleObj>
              </mc:Choice>
              <mc:Fallback>
                <p:oleObj name="Equation" r:id="rId4" imgW="8915400" imgH="139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61260"/>
                        <a:ext cx="7318375" cy="114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885191" y="3829789"/>
            <a:ext cx="1727550" cy="1464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much magnetic response at optical frequencies</a:t>
            </a:r>
          </a:p>
          <a:p>
            <a:pPr lvl="1">
              <a:buFont typeface="Arial"/>
              <a:buChar char="•"/>
            </a:pP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Magnetic transitions (M1) are fundamentally weaker than electric dipole transitions: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Atomic unit: 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Dipole Transitions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701368"/>
              </p:ext>
            </p:extLst>
          </p:nvPr>
        </p:nvGraphicFramePr>
        <p:xfrm>
          <a:off x="9681128" y="3466903"/>
          <a:ext cx="19621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3" name="Equation" r:id="rId6" imgW="1752600" imgH="1155700" progId="Equation.3">
                  <p:embed/>
                </p:oleObj>
              </mc:Choice>
              <mc:Fallback>
                <p:oleObj name="Equation" r:id="rId6" imgW="17526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81128" y="3466903"/>
                        <a:ext cx="1962150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69996"/>
              </p:ext>
            </p:extLst>
          </p:nvPr>
        </p:nvGraphicFramePr>
        <p:xfrm>
          <a:off x="9681128" y="4837546"/>
          <a:ext cx="2387600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4" name="Equation" r:id="rId8" imgW="2133600" imgH="1219200" progId="Equation.3">
                  <p:embed/>
                </p:oleObj>
              </mc:Choice>
              <mc:Fallback>
                <p:oleObj name="Equation" r:id="rId8" imgW="21336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81128" y="4837546"/>
                        <a:ext cx="2387600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591393"/>
              </p:ext>
            </p:extLst>
          </p:nvPr>
        </p:nvGraphicFramePr>
        <p:xfrm>
          <a:off x="9681128" y="2026410"/>
          <a:ext cx="250348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5" name="Equation" r:id="rId10" imgW="2235200" imgH="1219200" progId="Equation.3">
                  <p:embed/>
                </p:oleObj>
              </mc:Choice>
              <mc:Fallback>
                <p:oleObj name="Equation" r:id="rId10" imgW="22352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81128" y="2026410"/>
                        <a:ext cx="2503488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535696"/>
              </p:ext>
            </p:extLst>
          </p:nvPr>
        </p:nvGraphicFramePr>
        <p:xfrm>
          <a:off x="3017976" y="5223519"/>
          <a:ext cx="40671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6" name="Equation" r:id="rId12" imgW="4902200" imgH="1155700" progId="Equation.3">
                  <p:embed/>
                </p:oleObj>
              </mc:Choice>
              <mc:Fallback>
                <p:oleObj name="Equation" r:id="rId12" imgW="49022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17976" y="5223519"/>
                        <a:ext cx="40671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606559" y="3684699"/>
            <a:ext cx="1723879" cy="1464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652920"/>
              </p:ext>
            </p:extLst>
          </p:nvPr>
        </p:nvGraphicFramePr>
        <p:xfrm>
          <a:off x="1258907" y="2346325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7" name="Equation" r:id="rId14" imgW="1193800" imgH="520700" progId="Equation.3">
                  <p:embed/>
                </p:oleObj>
              </mc:Choice>
              <mc:Fallback>
                <p:oleObj name="Equation" r:id="rId14" imgW="1193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58907" y="2346325"/>
                        <a:ext cx="11938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5383" y="2651849"/>
            <a:ext cx="597102" cy="2400198"/>
            <a:chOff x="1782741" y="3191848"/>
            <a:chExt cx="412591" cy="1658511"/>
          </a:xfrm>
        </p:grpSpPr>
        <p:grpSp>
          <p:nvGrpSpPr>
            <p:cNvPr id="5" name="Group 4"/>
            <p:cNvGrpSpPr/>
            <p:nvPr/>
          </p:nvGrpSpPr>
          <p:grpSpPr>
            <a:xfrm flipH="1">
              <a:off x="1782741" y="3191848"/>
              <a:ext cx="412591" cy="1658511"/>
              <a:chOff x="1323977" y="2584440"/>
              <a:chExt cx="1252614" cy="29352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323977" y="4902559"/>
                <a:ext cx="1247629" cy="617128"/>
                <a:chOff x="3903068" y="5016817"/>
                <a:chExt cx="1004159" cy="581634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3903068" y="5307634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3903068" y="5598451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1328962" y="2584440"/>
                <a:ext cx="1247629" cy="552013"/>
                <a:chOff x="3903068" y="5016817"/>
                <a:chExt cx="1004159" cy="520265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3903068" y="5276950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3903068" y="5537082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Straight Arrow Connector 5"/>
            <p:cNvCxnSpPr/>
            <p:nvPr/>
          </p:nvCxnSpPr>
          <p:spPr>
            <a:xfrm>
              <a:off x="1989036" y="3359665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011516" y="2643911"/>
            <a:ext cx="597102" cy="2654587"/>
            <a:chOff x="6948668" y="3186356"/>
            <a:chExt cx="412591" cy="1834287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6948668" y="3186356"/>
              <a:ext cx="412591" cy="1834287"/>
              <a:chOff x="1323977" y="2325585"/>
              <a:chExt cx="1252614" cy="324633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323977" y="4954787"/>
                <a:ext cx="1247629" cy="617128"/>
                <a:chOff x="3903068" y="5066041"/>
                <a:chExt cx="1004159" cy="581634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3903068" y="5066041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3903068" y="5356858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3903068" y="5647675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1328962" y="2325585"/>
                <a:ext cx="1247629" cy="552013"/>
                <a:chOff x="3903068" y="4772857"/>
                <a:chExt cx="1004159" cy="520265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3903068" y="4772857"/>
                  <a:ext cx="1004159" cy="0"/>
                </a:xfrm>
                <a:prstGeom prst="line">
                  <a:avLst/>
                </a:prstGeom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3903068" y="5032989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3903068" y="5293122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" name="Straight Arrow Connector 16"/>
            <p:cNvCxnSpPr/>
            <p:nvPr/>
          </p:nvCxnSpPr>
          <p:spPr>
            <a:xfrm>
              <a:off x="7154963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468076" y="2646901"/>
            <a:ext cx="597102" cy="2142647"/>
            <a:chOff x="2427222" y="3188429"/>
            <a:chExt cx="412591" cy="1480546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2427222" y="3188429"/>
              <a:ext cx="412591" cy="1480546"/>
              <a:chOff x="1323977" y="2584440"/>
              <a:chExt cx="1252614" cy="262028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323977" y="4587595"/>
                <a:ext cx="1247629" cy="617128"/>
                <a:chOff x="3903068" y="4719961"/>
                <a:chExt cx="1004159" cy="581634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3903068" y="4719961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3903068" y="5010778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3903068" y="5301595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1328962" y="2584440"/>
                <a:ext cx="1247629" cy="552013"/>
                <a:chOff x="3903068" y="5016817"/>
                <a:chExt cx="1004159" cy="520265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>
                  <a:off x="3903068" y="5276950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3903068" y="5537082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Straight Arrow Connector 27"/>
            <p:cNvCxnSpPr/>
            <p:nvPr/>
          </p:nvCxnSpPr>
          <p:spPr>
            <a:xfrm>
              <a:off x="2634777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400770" y="2868387"/>
            <a:ext cx="597102" cy="2430870"/>
            <a:chOff x="3071703" y="3341473"/>
            <a:chExt cx="412591" cy="1679705"/>
          </a:xfrm>
        </p:grpSpPr>
        <p:grpSp>
          <p:nvGrpSpPr>
            <p:cNvPr id="38" name="Group 37"/>
            <p:cNvGrpSpPr/>
            <p:nvPr/>
          </p:nvGrpSpPr>
          <p:grpSpPr>
            <a:xfrm flipH="1">
              <a:off x="3073345" y="4672480"/>
              <a:ext cx="410949" cy="348698"/>
              <a:chOff x="3903068" y="5301521"/>
              <a:chExt cx="1004159" cy="58163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3903068" y="530152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3903068" y="5592338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3903068" y="5883155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 flipH="1">
              <a:off x="3071703" y="3341473"/>
              <a:ext cx="410949" cy="311906"/>
              <a:chOff x="3903068" y="5016817"/>
              <a:chExt cx="1004159" cy="520265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>
              <a:off x="3280518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333463" y="2866472"/>
            <a:ext cx="597103" cy="2182167"/>
            <a:chOff x="3716184" y="3340150"/>
            <a:chExt cx="412592" cy="1507854"/>
          </a:xfrm>
        </p:grpSpPr>
        <p:grpSp>
          <p:nvGrpSpPr>
            <p:cNvPr id="48" name="Group 47"/>
            <p:cNvGrpSpPr/>
            <p:nvPr/>
          </p:nvGrpSpPr>
          <p:grpSpPr>
            <a:xfrm flipH="1">
              <a:off x="3717827" y="4499306"/>
              <a:ext cx="410949" cy="348698"/>
              <a:chOff x="3903068" y="5016817"/>
              <a:chExt cx="1004159" cy="581634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 flipH="1">
              <a:off x="3716184" y="3340150"/>
              <a:ext cx="410949" cy="311906"/>
              <a:chOff x="3903068" y="5016817"/>
              <a:chExt cx="1004159" cy="520265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3926259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266156" y="2423249"/>
            <a:ext cx="604396" cy="2625390"/>
            <a:chOff x="4360665" y="3033888"/>
            <a:chExt cx="417631" cy="1814116"/>
          </a:xfrm>
        </p:grpSpPr>
        <p:grpSp>
          <p:nvGrpSpPr>
            <p:cNvPr id="58" name="Group 57"/>
            <p:cNvGrpSpPr/>
            <p:nvPr/>
          </p:nvGrpSpPr>
          <p:grpSpPr>
            <a:xfrm flipH="1">
              <a:off x="4360665" y="3033888"/>
              <a:ext cx="417631" cy="1814116"/>
              <a:chOff x="5454523" y="2308454"/>
              <a:chExt cx="1267914" cy="3210638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454523" y="4901964"/>
                <a:ext cx="1247629" cy="617128"/>
                <a:chOff x="3903068" y="5016817"/>
                <a:chExt cx="1004159" cy="58163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H="1">
                  <a:off x="3903068" y="5307634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3903068" y="5598451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5474808" y="2308454"/>
                <a:ext cx="1247629" cy="552013"/>
                <a:chOff x="3903068" y="5016817"/>
                <a:chExt cx="1004159" cy="520265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3903068" y="5276950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3903068" y="5537082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9" name="Straight Arrow Connector 58"/>
            <p:cNvCxnSpPr/>
            <p:nvPr/>
          </p:nvCxnSpPr>
          <p:spPr>
            <a:xfrm>
              <a:off x="4572000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206144" y="2862062"/>
            <a:ext cx="597103" cy="1932328"/>
            <a:chOff x="5010186" y="3337103"/>
            <a:chExt cx="412592" cy="1335218"/>
          </a:xfrm>
        </p:grpSpPr>
        <p:grpSp>
          <p:nvGrpSpPr>
            <p:cNvPr id="69" name="Group 68"/>
            <p:cNvGrpSpPr/>
            <p:nvPr/>
          </p:nvGrpSpPr>
          <p:grpSpPr>
            <a:xfrm flipH="1">
              <a:off x="5011829" y="4323623"/>
              <a:ext cx="410949" cy="348698"/>
              <a:chOff x="3903068" y="4719961"/>
              <a:chExt cx="1004159" cy="581634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903068" y="471996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903068" y="5010778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903068" y="5301595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flipH="1">
              <a:off x="5010186" y="3337103"/>
              <a:ext cx="410949" cy="311906"/>
              <a:chOff x="3903068" y="5016817"/>
              <a:chExt cx="1004159" cy="520265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>
              <a:off x="5217741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138837" y="2420905"/>
            <a:ext cx="604396" cy="2875048"/>
            <a:chOff x="5654667" y="3032268"/>
            <a:chExt cx="417631" cy="1986627"/>
          </a:xfrm>
        </p:grpSpPr>
        <p:grpSp>
          <p:nvGrpSpPr>
            <p:cNvPr id="79" name="Group 78"/>
            <p:cNvGrpSpPr/>
            <p:nvPr/>
          </p:nvGrpSpPr>
          <p:grpSpPr>
            <a:xfrm>
              <a:off x="5654667" y="3032268"/>
              <a:ext cx="417631" cy="1986627"/>
              <a:chOff x="6111022" y="2169854"/>
              <a:chExt cx="811399" cy="2250025"/>
            </a:xfrm>
          </p:grpSpPr>
          <p:grpSp>
            <p:nvGrpSpPr>
              <p:cNvPr id="81" name="Group 80"/>
              <p:cNvGrpSpPr/>
              <p:nvPr/>
            </p:nvGrpSpPr>
            <p:grpSpPr>
              <a:xfrm flipH="1">
                <a:off x="6124003" y="4024949"/>
                <a:ext cx="798418" cy="394930"/>
                <a:chOff x="3903068" y="5016817"/>
                <a:chExt cx="1004159" cy="581634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3903068" y="5307634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>
                  <a:off x="3903068" y="5598451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 flipH="1">
                <a:off x="6111022" y="2169854"/>
                <a:ext cx="798418" cy="353260"/>
                <a:chOff x="3903068" y="5016817"/>
                <a:chExt cx="1004159" cy="520265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3903068" y="5016817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3903068" y="5276950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3903068" y="5537082"/>
                  <a:ext cx="100415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5863483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7078824" y="2408857"/>
            <a:ext cx="597103" cy="2390363"/>
            <a:chOff x="6304188" y="3023943"/>
            <a:chExt cx="412592" cy="1651715"/>
          </a:xfrm>
        </p:grpSpPr>
        <p:grpSp>
          <p:nvGrpSpPr>
            <p:cNvPr id="90" name="Group 89"/>
            <p:cNvGrpSpPr/>
            <p:nvPr/>
          </p:nvGrpSpPr>
          <p:grpSpPr>
            <a:xfrm flipH="1">
              <a:off x="6305831" y="4326960"/>
              <a:ext cx="410949" cy="348698"/>
              <a:chOff x="3903068" y="5016817"/>
              <a:chExt cx="1004159" cy="58163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903068" y="5598451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 flipH="1">
              <a:off x="6304188" y="3023943"/>
              <a:ext cx="410949" cy="311906"/>
              <a:chOff x="3903068" y="5016817"/>
              <a:chExt cx="1004159" cy="52026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903068" y="5276950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903068" y="5537082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Arrow Connector 91"/>
            <p:cNvCxnSpPr/>
            <p:nvPr/>
          </p:nvCxnSpPr>
          <p:spPr>
            <a:xfrm>
              <a:off x="6509224" y="3351829"/>
              <a:ext cx="0" cy="13079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Causes of </a:t>
            </a:r>
            <a:r>
              <a:rPr lang="en-US" sz="3600" dirty="0" err="1"/>
              <a:t>Dephasing</a:t>
            </a:r>
            <a:r>
              <a:rPr lang="en-US" sz="3600" dirty="0"/>
              <a:t> – Hyperfine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816225" y="2479694"/>
            <a:ext cx="427310" cy="400110"/>
            <a:chOff x="2282825" y="2320925"/>
            <a:chExt cx="427310" cy="400110"/>
          </a:xfrm>
        </p:grpSpPr>
        <p:sp>
          <p:nvSpPr>
            <p:cNvPr id="52" name="Right Brace 51"/>
            <p:cNvSpPr/>
            <p:nvPr/>
          </p:nvSpPr>
          <p:spPr>
            <a:xfrm>
              <a:off x="2282825" y="2463800"/>
              <a:ext cx="130175" cy="171450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68550" y="2320925"/>
              <a:ext cx="3415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charset="2"/>
                  <a:cs typeface="Symbol" charset="2"/>
                </a:rPr>
                <a:t>D</a:t>
              </a:r>
              <a:endParaRPr lang="en-US" sz="2000" dirty="0">
                <a:latin typeface="Symbol" charset="2"/>
                <a:cs typeface="Symbol" charset="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16225" y="2479694"/>
            <a:ext cx="427310" cy="400110"/>
            <a:chOff x="2282825" y="2320925"/>
            <a:chExt cx="427310" cy="400110"/>
          </a:xfrm>
        </p:grpSpPr>
        <p:sp>
          <p:nvSpPr>
            <p:cNvPr id="53" name="Right Brace 52"/>
            <p:cNvSpPr/>
            <p:nvPr/>
          </p:nvSpPr>
          <p:spPr>
            <a:xfrm>
              <a:off x="2282825" y="2413000"/>
              <a:ext cx="130175" cy="222250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68550" y="2320925"/>
              <a:ext cx="3415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charset="2"/>
                  <a:cs typeface="Symbol" charset="2"/>
                </a:rPr>
                <a:t>D</a:t>
              </a:r>
              <a:endParaRPr lang="en-US" sz="2000" dirty="0">
                <a:latin typeface="Symbol" charset="2"/>
                <a:cs typeface="Symbol" charset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81760" y="4979388"/>
            <a:ext cx="1217078" cy="1123373"/>
            <a:chOff x="3903068" y="5016817"/>
            <a:chExt cx="1004159" cy="581634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3903068" y="5016817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903068" y="5245787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903068" y="5598451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581760" y="2316562"/>
            <a:ext cx="1217078" cy="1004842"/>
            <a:chOff x="3903068" y="5016817"/>
            <a:chExt cx="1004159" cy="52026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3903068" y="5016817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903068" y="5266617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903068" y="5537082"/>
              <a:ext cx="100415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ine Wav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781" b="53498"/>
          <a:stretch/>
        </p:blipFill>
        <p:spPr>
          <a:xfrm>
            <a:off x="4325020" y="2067674"/>
            <a:ext cx="4012157" cy="2870200"/>
          </a:xfrm>
          <a:prstGeom prst="rect">
            <a:avLst/>
          </a:prstGeom>
        </p:spPr>
      </p:pic>
      <p:pic>
        <p:nvPicPr>
          <p:cNvPr id="54" name="Picture 53" descr="Sine Wav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906" r="24781" b="25466"/>
          <a:stretch/>
        </p:blipFill>
        <p:spPr>
          <a:xfrm>
            <a:off x="4325020" y="3300431"/>
            <a:ext cx="4012157" cy="1643530"/>
          </a:xfrm>
          <a:prstGeom prst="rect">
            <a:avLst/>
          </a:prstGeom>
        </p:spPr>
      </p:pic>
      <p:pic>
        <p:nvPicPr>
          <p:cNvPr id="58" name="Picture 57" descr="Sine Wav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454" r="24781" b="8570"/>
          <a:stretch/>
        </p:blipFill>
        <p:spPr>
          <a:xfrm>
            <a:off x="4328604" y="3966807"/>
            <a:ext cx="4012157" cy="986118"/>
          </a:xfrm>
          <a:prstGeom prst="rect">
            <a:avLst/>
          </a:prstGeom>
        </p:spPr>
      </p:pic>
      <p:pic>
        <p:nvPicPr>
          <p:cNvPr id="59" name="Picture 58" descr="Sine Wav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93" r="24781"/>
          <a:stretch/>
        </p:blipFill>
        <p:spPr>
          <a:xfrm>
            <a:off x="4358640" y="4380342"/>
            <a:ext cx="4012157" cy="457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914220" y="1837765"/>
            <a:ext cx="4667571" cy="3394513"/>
            <a:chOff x="3914220" y="1837765"/>
            <a:chExt cx="4667571" cy="3394513"/>
          </a:xfrm>
        </p:grpSpPr>
        <p:grpSp>
          <p:nvGrpSpPr>
            <p:cNvPr id="71" name="Group 70"/>
            <p:cNvGrpSpPr/>
            <p:nvPr/>
          </p:nvGrpSpPr>
          <p:grpSpPr>
            <a:xfrm>
              <a:off x="3914220" y="1837765"/>
              <a:ext cx="4667571" cy="3394513"/>
              <a:chOff x="4302686" y="1210235"/>
              <a:chExt cx="4667571" cy="3394513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302686" y="2527987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ymbol" charset="2"/>
                    <a:cs typeface="Symbol" charset="2"/>
                  </a:rPr>
                  <a:t>r</a:t>
                </a:r>
                <a:r>
                  <a:rPr lang="en-US" i="1" baseline="-25000" dirty="0" smtClean="0">
                    <a:latin typeface="Calibri"/>
                    <a:cs typeface="Calibri"/>
                  </a:rPr>
                  <a:t>e</a:t>
                </a:r>
                <a:endParaRPr lang="en-US" i="1" baseline="-25000" dirty="0">
                  <a:latin typeface="Calibri"/>
                  <a:cs typeface="Calibri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059002" y="4235416"/>
                <a:ext cx="157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Time</a:t>
                </a:r>
                <a:endParaRPr lang="en-US" i="1" baseline="-25000" dirty="0">
                  <a:latin typeface="Calibri"/>
                  <a:cs typeface="Calibri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4719063" y="1210235"/>
                <a:ext cx="4251194" cy="3004837"/>
                <a:chOff x="4817841" y="1492457"/>
                <a:chExt cx="4251194" cy="3004837"/>
              </a:xfrm>
            </p:grpSpPr>
            <p:cxnSp>
              <p:nvCxnSpPr>
                <p:cNvPr id="68" name="Straight Arrow Connector 67"/>
                <p:cNvCxnSpPr/>
                <p:nvPr/>
              </p:nvCxnSpPr>
              <p:spPr>
                <a:xfrm flipV="1">
                  <a:off x="4817841" y="1492457"/>
                  <a:ext cx="0" cy="3004837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4817842" y="4494492"/>
                  <a:ext cx="4251193" cy="0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/>
            <p:cNvCxnSpPr/>
            <p:nvPr/>
          </p:nvCxnSpPr>
          <p:spPr>
            <a:xfrm>
              <a:off x="4327484" y="2066098"/>
              <a:ext cx="404434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980223" y="188143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ymbol" charset="2"/>
                  <a:cs typeface="Symbol" charset="2"/>
                </a:rPr>
                <a:t>1</a:t>
              </a:r>
              <a:endParaRPr lang="en-US" i="1" baseline="-25000" dirty="0">
                <a:latin typeface="Calibri"/>
                <a:cs typeface="Calibri"/>
              </a:endParaRPr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Causes of </a:t>
            </a:r>
            <a:r>
              <a:rPr lang="en-US" dirty="0" err="1" smtClean="0"/>
              <a:t>Dephasing</a:t>
            </a:r>
            <a:r>
              <a:rPr lang="en-US" dirty="0" smtClean="0"/>
              <a:t> – Inhomogeneous Broadening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816225" y="2562244"/>
            <a:ext cx="427310" cy="400110"/>
            <a:chOff x="2282825" y="2403475"/>
            <a:chExt cx="427310" cy="400110"/>
          </a:xfrm>
        </p:grpSpPr>
        <p:sp>
          <p:nvSpPr>
            <p:cNvPr id="28" name="Right Brace 27"/>
            <p:cNvSpPr/>
            <p:nvPr/>
          </p:nvSpPr>
          <p:spPr>
            <a:xfrm>
              <a:off x="2282825" y="2568575"/>
              <a:ext cx="130175" cy="73024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8550" y="2403475"/>
              <a:ext cx="3415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charset="2"/>
                  <a:cs typeface="Symbol" charset="2"/>
                </a:rPr>
                <a:t>D</a:t>
              </a:r>
              <a:endParaRPr lang="en-US" sz="2000" dirty="0">
                <a:latin typeface="Symbol" charset="2"/>
                <a:cs typeface="Symbol" charset="2"/>
              </a:endParaRPr>
            </a:p>
          </p:txBody>
        </p:sp>
      </p:grpSp>
      <p:pic>
        <p:nvPicPr>
          <p:cNvPr id="4" name="Picture 3" descr="Sine Wav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215" r="2576"/>
          <a:stretch/>
        </p:blipFill>
        <p:spPr>
          <a:xfrm>
            <a:off x="4326739" y="3003158"/>
            <a:ext cx="4207464" cy="183691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185060" y="2814949"/>
            <a:ext cx="0" cy="2589952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202E-6 4.18249E-6 L 2.04202E-6 0.07133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202E-6 0.07133 L 2.04202E-6 -0.07573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7569 L 2.77778E-7 -0.08565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10116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10116 L -8.33333E-7 -0.10903 " pathEditMode="relative" ptsTypes="AA">
                                      <p:cBhvr>
                                        <p:cTn id="5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622265"/>
              </p:ext>
            </p:extLst>
          </p:nvPr>
        </p:nvGraphicFramePr>
        <p:xfrm>
          <a:off x="4105588" y="25722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Hole Burning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flipH="1">
            <a:off x="1126264" y="2208611"/>
            <a:ext cx="2190289" cy="3597316"/>
            <a:chOff x="1323977" y="2859379"/>
            <a:chExt cx="1252614" cy="2872541"/>
          </a:xfrm>
        </p:grpSpPr>
        <p:grpSp>
          <p:nvGrpSpPr>
            <p:cNvPr id="6" name="Group 5"/>
            <p:cNvGrpSpPr/>
            <p:nvPr/>
          </p:nvGrpSpPr>
          <p:grpSpPr>
            <a:xfrm>
              <a:off x="1323977" y="4902526"/>
              <a:ext cx="1247629" cy="829394"/>
              <a:chOff x="3903068" y="5016817"/>
              <a:chExt cx="1004159" cy="781696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903068" y="5798513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 flipH="1">
              <a:off x="1328962" y="2859379"/>
              <a:ext cx="124762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/>
          <p:nvPr/>
        </p:nvCxnSpPr>
        <p:spPr>
          <a:xfrm>
            <a:off x="2221406" y="2221992"/>
            <a:ext cx="0" cy="2916936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220148" y="504267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813351" y="5043610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406554" y="5038723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999758" y="503966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221082" y="465913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814285" y="4660070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407488" y="4655183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000692" y="4656122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221082" y="5693148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814285" y="5694086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407488" y="5689199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000692" y="5690138"/>
            <a:ext cx="221429" cy="22142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8632" y="4713456"/>
            <a:ext cx="580462" cy="1092258"/>
            <a:chOff x="458632" y="4713456"/>
            <a:chExt cx="580462" cy="1092258"/>
          </a:xfrm>
        </p:grpSpPr>
        <p:sp>
          <p:nvSpPr>
            <p:cNvPr id="20" name="Left Brace 19"/>
            <p:cNvSpPr/>
            <p:nvPr/>
          </p:nvSpPr>
          <p:spPr>
            <a:xfrm>
              <a:off x="863930" y="4763670"/>
              <a:ext cx="173090" cy="387579"/>
            </a:xfrm>
            <a:prstGeom prst="leftBrace">
              <a:avLst>
                <a:gd name="adj1" fmla="val 2092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8632" y="4713456"/>
              <a:ext cx="440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d</a:t>
              </a:r>
              <a:r>
                <a:rPr lang="en-US" sz="2400" baseline="-25000" dirty="0" smtClean="0"/>
                <a:t>1</a:t>
              </a:r>
              <a:endParaRPr lang="en-US" sz="2400" dirty="0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866004" y="5149335"/>
              <a:ext cx="173090" cy="656379"/>
            </a:xfrm>
            <a:prstGeom prst="leftBrace">
              <a:avLst>
                <a:gd name="adj1" fmla="val 2092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0706" y="5213162"/>
              <a:ext cx="440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d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102" y="2235056"/>
            <a:ext cx="2479118" cy="2902511"/>
            <a:chOff x="5328102" y="2235056"/>
            <a:chExt cx="2479118" cy="2902511"/>
          </a:xfrm>
        </p:grpSpPr>
        <p:grpSp>
          <p:nvGrpSpPr>
            <p:cNvPr id="39" name="Group 38"/>
            <p:cNvGrpSpPr/>
            <p:nvPr/>
          </p:nvGrpSpPr>
          <p:grpSpPr>
            <a:xfrm>
              <a:off x="5328102" y="2235056"/>
              <a:ext cx="2479118" cy="2902511"/>
              <a:chOff x="5328102" y="2235056"/>
              <a:chExt cx="2479118" cy="2902511"/>
            </a:xfrm>
          </p:grpSpPr>
          <p:cxnSp>
            <p:nvCxnSpPr>
              <p:cNvPr id="23" name="Straight Connector 22"/>
              <p:cNvCxnSpPr>
                <a:stCxn id="40" idx="0"/>
              </p:cNvCxnSpPr>
              <p:nvPr/>
            </p:nvCxnSpPr>
            <p:spPr>
              <a:xfrm flipH="1">
                <a:off x="6390867" y="2572208"/>
                <a:ext cx="721" cy="256237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7806499" y="2575189"/>
                <a:ext cx="721" cy="256237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5330561" y="2571378"/>
                <a:ext cx="721" cy="256237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639024" y="2237110"/>
                <a:ext cx="440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ymbol" charset="2"/>
                    <a:cs typeface="Symbol" charset="2"/>
                  </a:rPr>
                  <a:t>d</a:t>
                </a:r>
                <a:r>
                  <a:rPr lang="en-US" sz="2400" baseline="-25000" dirty="0" smtClean="0"/>
                  <a:t>1</a:t>
                </a:r>
                <a:endParaRPr lang="en-US" sz="24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79025" y="2235056"/>
                <a:ext cx="440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ymbol" charset="2"/>
                    <a:cs typeface="Symbol" charset="2"/>
                  </a:rPr>
                  <a:t>d</a:t>
                </a:r>
                <a:r>
                  <a:rPr lang="en-US" sz="2400" baseline="-25000" dirty="0"/>
                  <a:t>2</a:t>
                </a:r>
                <a:endParaRPr lang="en-US" sz="2400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 flipH="1">
                <a:off x="5328102" y="2776537"/>
                <a:ext cx="106259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/>
            <p:nvPr/>
          </p:nvCxnSpPr>
          <p:spPr>
            <a:xfrm flipH="1">
              <a:off x="6395208" y="2777842"/>
              <a:ext cx="1408380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785749" y="2428413"/>
            <a:ext cx="4884652" cy="3455387"/>
            <a:chOff x="3785749" y="2428413"/>
            <a:chExt cx="4884652" cy="3455387"/>
          </a:xfrm>
        </p:grpSpPr>
        <p:cxnSp>
          <p:nvCxnSpPr>
            <p:cNvPr id="56" name="Straight Connector 55"/>
            <p:cNvCxnSpPr/>
            <p:nvPr/>
          </p:nvCxnSpPr>
          <p:spPr>
            <a:xfrm flipH="1">
              <a:off x="4281538" y="2428413"/>
              <a:ext cx="1" cy="2750404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4270210" y="5167958"/>
              <a:ext cx="4400191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3230775" y="3623024"/>
              <a:ext cx="1571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Absorption</a:t>
              </a:r>
              <a:endParaRPr lang="en-US" sz="2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1138" y="5422135"/>
              <a:ext cx="1330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Detuning</a:t>
              </a:r>
              <a:endParaRPr lang="en-US" sz="24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223354" y="5112237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4302633" y="3540323"/>
            <a:ext cx="4215469" cy="0"/>
          </a:xfrm>
          <a:prstGeom prst="line">
            <a:avLst/>
          </a:prstGeom>
          <a:ln w="127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3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6999E-6 -1.45935E-7 C 0.008 -0.20987 0.01616 -0.4195 0.03231 -0.42877 C 0.04846 -0.43804 0.0726 -0.24716 0.09692 -0.05606 " pathEditMode="relative" ptsTypes="aaA">
                                      <p:cBhvr>
                                        <p:cTn id="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87 -0.0007 C -0.03578 -0.20982 -0.07069 -0.41871 -0.09743 -0.42798 C -0.12418 -0.43724 -0.14293 -0.24664 -0.16169 -0.05605 " pathEditMode="relative" ptsTypes="aaA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35 -0.00092 C 0.03489 -0.22374 0.07013 -0.44655 0.09703 -0.43059 C 0.12394 -0.41462 0.14251 -0.16011 0.16126 0.0944 " pathEditMode="relative" ptsTypes="a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52 -0.00023 C -0.0092 -0.22235 -0.01771 -0.44447 -0.03368 -0.42851 C -0.04965 -0.41254 -0.07326 -0.15873 -0.09686 0.09509 " pathEditMode="relative" ptsTypes="aaA">
                                      <p:cBhvr>
                                        <p:cTn id="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4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P spid="4" grpId="0" animBg="1"/>
      <p:bldP spid="96" grpId="0" animBg="1"/>
      <p:bldP spid="97" grpId="0" animBg="1"/>
      <p:bldP spid="9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Hole Burning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flipH="1">
            <a:off x="1126264" y="2208611"/>
            <a:ext cx="2190289" cy="3597316"/>
            <a:chOff x="1323977" y="2859379"/>
            <a:chExt cx="1252614" cy="2872541"/>
          </a:xfrm>
        </p:grpSpPr>
        <p:grpSp>
          <p:nvGrpSpPr>
            <p:cNvPr id="6" name="Group 5"/>
            <p:cNvGrpSpPr/>
            <p:nvPr/>
          </p:nvGrpSpPr>
          <p:grpSpPr>
            <a:xfrm>
              <a:off x="1323977" y="4902526"/>
              <a:ext cx="1247629" cy="829394"/>
              <a:chOff x="3903068" y="5016817"/>
              <a:chExt cx="1004159" cy="781696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>
                <a:off x="3903068" y="5016817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3903068" y="5307634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903068" y="5798513"/>
                <a:ext cx="100415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 flipH="1">
              <a:off x="1328962" y="2859379"/>
              <a:ext cx="124762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221082" y="4655183"/>
            <a:ext cx="2001039" cy="226316"/>
            <a:chOff x="1221082" y="4655183"/>
            <a:chExt cx="2001039" cy="226316"/>
          </a:xfrm>
        </p:grpSpPr>
        <p:sp>
          <p:nvSpPr>
            <p:cNvPr id="108" name="Oval 107"/>
            <p:cNvSpPr/>
            <p:nvPr/>
          </p:nvSpPr>
          <p:spPr>
            <a:xfrm>
              <a:off x="1221082" y="4659132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814285" y="466007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407488" y="4655183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000692" y="4656122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21082" y="5689199"/>
            <a:ext cx="2001039" cy="226316"/>
            <a:chOff x="1221082" y="5689199"/>
            <a:chExt cx="2001039" cy="226316"/>
          </a:xfrm>
        </p:grpSpPr>
        <p:sp>
          <p:nvSpPr>
            <p:cNvPr id="112" name="Oval 111"/>
            <p:cNvSpPr/>
            <p:nvPr/>
          </p:nvSpPr>
          <p:spPr>
            <a:xfrm>
              <a:off x="1221082" y="5693148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814285" y="5694086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407488" y="5689199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000692" y="5690138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85749" y="2428413"/>
            <a:ext cx="4884652" cy="3455387"/>
            <a:chOff x="3785749" y="2428413"/>
            <a:chExt cx="4884652" cy="3455387"/>
          </a:xfrm>
        </p:grpSpPr>
        <p:cxnSp>
          <p:nvCxnSpPr>
            <p:cNvPr id="56" name="Straight Connector 55"/>
            <p:cNvCxnSpPr/>
            <p:nvPr/>
          </p:nvCxnSpPr>
          <p:spPr>
            <a:xfrm flipH="1">
              <a:off x="4281538" y="2428413"/>
              <a:ext cx="1" cy="2750404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4270210" y="5167958"/>
              <a:ext cx="4400191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3230775" y="3623024"/>
              <a:ext cx="1571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Absorption</a:t>
              </a:r>
              <a:endParaRPr lang="en-US" sz="2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1138" y="5422135"/>
              <a:ext cx="1330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Detuning</a:t>
              </a:r>
              <a:endParaRPr lang="en-US" sz="24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223354" y="5112237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324229"/>
              </p:ext>
            </p:extLst>
          </p:nvPr>
        </p:nvGraphicFramePr>
        <p:xfrm>
          <a:off x="4116018" y="2873976"/>
          <a:ext cx="4552588" cy="2280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687707" y="3766571"/>
            <a:ext cx="1408414" cy="1023835"/>
            <a:chOff x="5687707" y="3766571"/>
            <a:chExt cx="1408414" cy="1023835"/>
          </a:xfrm>
        </p:grpSpPr>
        <p:sp>
          <p:nvSpPr>
            <p:cNvPr id="10" name="Right Bracket 9"/>
            <p:cNvSpPr/>
            <p:nvPr/>
          </p:nvSpPr>
          <p:spPr>
            <a:xfrm rot="5400000">
              <a:off x="6741588" y="4435873"/>
              <a:ext cx="119977" cy="589089"/>
            </a:xfrm>
            <a:prstGeom prst="rightBracket">
              <a:avLst>
                <a:gd name="adj" fmla="val 228908"/>
              </a:avLst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Lorentzia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44" r="47175" b="23865"/>
            <a:stretch/>
          </p:blipFill>
          <p:spPr>
            <a:xfrm>
              <a:off x="6028049" y="3766571"/>
              <a:ext cx="493594" cy="913380"/>
            </a:xfrm>
            <a:prstGeom prst="rect">
              <a:avLst/>
            </a:prstGeom>
          </p:spPr>
        </p:pic>
        <p:sp>
          <p:nvSpPr>
            <p:cNvPr id="57" name="Right Bracket 56"/>
            <p:cNvSpPr/>
            <p:nvPr/>
          </p:nvSpPr>
          <p:spPr>
            <a:xfrm rot="5400000">
              <a:off x="5922263" y="4434332"/>
              <a:ext cx="119977" cy="589089"/>
            </a:xfrm>
            <a:prstGeom prst="rightBracket">
              <a:avLst>
                <a:gd name="adj" fmla="val 228908"/>
              </a:avLst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ight Bracket 58"/>
          <p:cNvSpPr/>
          <p:nvPr/>
        </p:nvSpPr>
        <p:spPr>
          <a:xfrm rot="5400000">
            <a:off x="6332425" y="4024168"/>
            <a:ext cx="119977" cy="1409416"/>
          </a:xfrm>
          <a:prstGeom prst="rightBracket">
            <a:avLst>
              <a:gd name="adj" fmla="val 228908"/>
            </a:avLst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218808" y="2219045"/>
            <a:ext cx="0" cy="356898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18808" y="2219045"/>
            <a:ext cx="0" cy="292128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18808" y="2219045"/>
            <a:ext cx="0" cy="252758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151699" y="5043230"/>
            <a:ext cx="1871273" cy="221429"/>
            <a:chOff x="1151699" y="5043230"/>
            <a:chExt cx="1871273" cy="221429"/>
          </a:xfrm>
        </p:grpSpPr>
        <p:sp>
          <p:nvSpPr>
            <p:cNvPr id="75" name="Oval 74"/>
            <p:cNvSpPr/>
            <p:nvPr/>
          </p:nvSpPr>
          <p:spPr>
            <a:xfrm>
              <a:off x="1151699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701647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251595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801543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26673" y="5043230"/>
            <a:ext cx="1871276" cy="221429"/>
            <a:chOff x="1426673" y="5043230"/>
            <a:chExt cx="1871276" cy="221429"/>
          </a:xfrm>
        </p:grpSpPr>
        <p:sp>
          <p:nvSpPr>
            <p:cNvPr id="80" name="Oval 79"/>
            <p:cNvSpPr/>
            <p:nvPr/>
          </p:nvSpPr>
          <p:spPr>
            <a:xfrm>
              <a:off x="1426673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976621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526569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076520" y="5043230"/>
              <a:ext cx="221429" cy="2214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Graphic spid="45" grpId="0">
        <p:bldAsOne/>
      </p:bldGraphic>
      <p:bldGraphic spid="45" grpId="1">
        <p:bldAsOne/>
      </p:bldGraphic>
      <p:bldP spid="59" grpId="0" animBg="1"/>
      <p:bldP spid="5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0445" y="5645902"/>
            <a:ext cx="552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Detuning (MHz)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363413" y="3335079"/>
            <a:ext cx="35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Absorption (</a:t>
            </a:r>
            <a:r>
              <a:rPr lang="en-US" sz="2400" dirty="0" err="1" smtClean="0"/>
              <a:t>arb</a:t>
            </a:r>
            <a:r>
              <a:rPr lang="en-US" sz="2400" dirty="0" smtClean="0"/>
              <a:t>. units)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Spectral Hole Burning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51601" y="2301396"/>
            <a:ext cx="264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Single class of ion to perform experiments: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Rabi Flopping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EIT</a:t>
            </a:r>
          </a:p>
          <a:p>
            <a:endParaRPr lang="en-US" sz="28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767807"/>
              </p:ext>
            </p:extLst>
          </p:nvPr>
        </p:nvGraphicFramePr>
        <p:xfrm>
          <a:off x="764292" y="1585709"/>
          <a:ext cx="5672046" cy="5701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954336"/>
              </p:ext>
            </p:extLst>
          </p:nvPr>
        </p:nvGraphicFramePr>
        <p:xfrm>
          <a:off x="1221703" y="1486316"/>
          <a:ext cx="5272360" cy="5616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20421"/>
              </p:ext>
            </p:extLst>
          </p:nvPr>
        </p:nvGraphicFramePr>
        <p:xfrm>
          <a:off x="626325" y="1707485"/>
          <a:ext cx="5935213" cy="3911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196136" y="1860351"/>
            <a:ext cx="5217364" cy="0"/>
          </a:xfrm>
          <a:prstGeom prst="line">
            <a:avLst/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405695" y="1846036"/>
            <a:ext cx="0" cy="3293136"/>
          </a:xfrm>
          <a:prstGeom prst="line">
            <a:avLst/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AsOne/>
      </p:bldGraphic>
      <p:bldGraphic spid="10" grpId="1">
        <p:bldAsOne/>
      </p:bldGraphic>
      <p:bldGraphic spid="8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Spectral Hole Burning - EIT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93533" y="6245447"/>
            <a:ext cx="283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(Body)"/>
                <a:cs typeface="Calibri (Body)"/>
              </a:rPr>
              <a:t>F</a:t>
            </a:r>
            <a:r>
              <a:rPr lang="en-US" sz="2800" dirty="0" smtClean="0">
                <a:latin typeface="Calibri (Body)"/>
                <a:cs typeface="Calibri (Body)"/>
              </a:rPr>
              <a:t>requency (kHz)</a:t>
            </a:r>
            <a:endParaRPr lang="en-US" sz="2800" dirty="0">
              <a:latin typeface="Calibri (Body)"/>
              <a:cs typeface="Calibri (Body)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44795" y="1403283"/>
            <a:ext cx="6673624" cy="4999777"/>
            <a:chOff x="1244795" y="1466783"/>
            <a:chExt cx="6673624" cy="4999777"/>
          </a:xfrm>
        </p:grpSpPr>
        <p:grpSp>
          <p:nvGrpSpPr>
            <p:cNvPr id="33" name="Group 32"/>
            <p:cNvGrpSpPr/>
            <p:nvPr/>
          </p:nvGrpSpPr>
          <p:grpSpPr>
            <a:xfrm>
              <a:off x="1244795" y="1728656"/>
              <a:ext cx="6673624" cy="4737904"/>
              <a:chOff x="1244795" y="1728656"/>
              <a:chExt cx="6673624" cy="4737904"/>
            </a:xfrm>
          </p:grpSpPr>
          <p:pic>
            <p:nvPicPr>
              <p:cNvPr id="24" name="Picture 23" descr="Zachs_EIT_simulation_plot2.pct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795" y="1728656"/>
                <a:ext cx="6673624" cy="4737904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330810" y="2218620"/>
                <a:ext cx="919966" cy="3480591"/>
                <a:chOff x="1330810" y="2218620"/>
                <a:chExt cx="919966" cy="3480591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410706" y="2323205"/>
                  <a:ext cx="761997" cy="380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410706" y="3306427"/>
                  <a:ext cx="761997" cy="380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330810" y="5285166"/>
                  <a:ext cx="841894" cy="380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910118" y="3235167"/>
                  <a:ext cx="340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cs typeface="Times"/>
                    </a:rPr>
                    <a:t>1</a:t>
                  </a:r>
                  <a:endParaRPr lang="en-US" sz="2400" dirty="0">
                    <a:cs typeface="Times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910118" y="2218620"/>
                  <a:ext cx="340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cs typeface="Times"/>
                    </a:rPr>
                    <a:t>2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815889" y="5237546"/>
                  <a:ext cx="434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cs typeface="Times"/>
                    </a:rPr>
                    <a:t>-1</a:t>
                  </a:r>
                  <a:endParaRPr lang="en-US" sz="2400" dirty="0">
                    <a:cs typeface="Times"/>
                  </a:endParaRP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1896185" y="1466783"/>
              <a:ext cx="816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cs typeface="Times"/>
                </a:rPr>
                <a:t>×10</a:t>
              </a:r>
              <a:r>
                <a:rPr lang="en-US" sz="2400" baseline="30000" dirty="0" smtClean="0">
                  <a:cs typeface="Times"/>
                </a:rPr>
                <a:t>-5</a:t>
              </a:r>
              <a:endParaRPr lang="en-US" sz="2400" baseline="30000" dirty="0">
                <a:cs typeface="Times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469045" y="3604592"/>
            <a:ext cx="40479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Times"/>
              </a:rPr>
              <a:t>Magnetic Susceptibility</a:t>
            </a:r>
            <a:endParaRPr lang="en-US" sz="3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924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Magnetic dipole transitions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Negative index of refraction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Experiment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Find a magnetic dipole transition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Experimental setup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Spectral Hole Burning</a:t>
            </a:r>
          </a:p>
          <a:p>
            <a:r>
              <a:rPr lang="en-US" dirty="0" smtClean="0"/>
              <a:t>Left-handed wave scheme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7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75646" y="2315101"/>
            <a:ext cx="41148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 smtClean="0"/>
          </a:p>
          <a:p>
            <a:endParaRPr lang="en-US" sz="2600" dirty="0" smtClean="0"/>
          </a:p>
          <a:p>
            <a:pPr marL="0" indent="0">
              <a:buFont typeface="Arial"/>
              <a:buNone/>
            </a:pPr>
            <a:endParaRPr lang="en-US" sz="2600" dirty="0" smtClean="0"/>
          </a:p>
          <a:p>
            <a:r>
              <a:rPr lang="en-US" sz="2600" dirty="0" smtClean="0"/>
              <a:t>In negative index materials </a:t>
            </a:r>
            <a:r>
              <a:rPr lang="en-US" sz="2600" dirty="0" smtClean="0">
                <a:latin typeface="Symbol" charset="2"/>
                <a:cs typeface="Symbol" charset="2"/>
              </a:rPr>
              <a:t>e</a:t>
            </a:r>
            <a:r>
              <a:rPr lang="en-US" sz="2600" dirty="0" smtClean="0"/>
              <a:t> and </a:t>
            </a:r>
            <a:r>
              <a:rPr lang="en-US" sz="2600" dirty="0" smtClean="0">
                <a:latin typeface="Symbol" charset="2"/>
                <a:cs typeface="Symbol" charset="2"/>
              </a:rPr>
              <a:t>m</a:t>
            </a:r>
            <a:r>
              <a:rPr lang="en-US" sz="2600" dirty="0" smtClean="0"/>
              <a:t> have a certain frequency response such that they are simultaneously negative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1713" y="2312907"/>
            <a:ext cx="4557864" cy="426269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Write in terms of polarization and magnetization: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2600" dirty="0" smtClean="0"/>
              <a:t>Apply </a:t>
            </a:r>
            <a:r>
              <a:rPr lang="en-US" sz="2600" u="sng" dirty="0" smtClean="0"/>
              <a:t>external</a:t>
            </a:r>
            <a:r>
              <a:rPr lang="en-US" sz="2600" dirty="0" smtClean="0"/>
              <a:t> </a:t>
            </a:r>
            <a:r>
              <a:rPr lang="en-US" sz="2600" i="1" dirty="0" smtClean="0"/>
              <a:t>P </a:t>
            </a:r>
            <a:r>
              <a:rPr lang="en-US" sz="2600" dirty="0"/>
              <a:t>a</a:t>
            </a:r>
            <a:r>
              <a:rPr lang="en-US" sz="2600" dirty="0" smtClean="0"/>
              <a:t>nd </a:t>
            </a:r>
            <a:r>
              <a:rPr lang="en-US" sz="2600" i="1" dirty="0" smtClean="0"/>
              <a:t>M</a:t>
            </a:r>
            <a:r>
              <a:rPr lang="en-US" sz="2600" dirty="0" smtClean="0"/>
              <a:t> to flip sign on RH side of equations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840375"/>
              </p:ext>
            </p:extLst>
          </p:nvPr>
        </p:nvGraphicFramePr>
        <p:xfrm>
          <a:off x="4945868" y="3365803"/>
          <a:ext cx="37084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7" name="Equation" r:id="rId4" imgW="3708400" imgH="1485900" progId="Equation.3">
                  <p:embed/>
                </p:oleObj>
              </mc:Choice>
              <mc:Fallback>
                <p:oleObj name="Equation" r:id="rId4" imgW="37084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5868" y="3365803"/>
                        <a:ext cx="37084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 New Approach to LH Waves –</a:t>
            </a:r>
            <a:br>
              <a:rPr lang="en-US" sz="3600" dirty="0" smtClean="0"/>
            </a:br>
            <a:r>
              <a:rPr lang="en-US" sz="3600" dirty="0" smtClean="0"/>
              <a:t>External Polarization and Magnetization</a:t>
            </a:r>
            <a:endParaRPr lang="en-US" sz="3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764923"/>
              </p:ext>
            </p:extLst>
          </p:nvPr>
        </p:nvGraphicFramePr>
        <p:xfrm>
          <a:off x="934248" y="2513377"/>
          <a:ext cx="2286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8" name="Equation" r:id="rId6" imgW="2286000" imgH="1130300" progId="Equation.3">
                  <p:embed/>
                </p:oleObj>
              </mc:Choice>
              <mc:Fallback>
                <p:oleObj name="Equation" r:id="rId6" imgW="22860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4248" y="2513377"/>
                        <a:ext cx="22860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202028" y="2689986"/>
            <a:ext cx="453811" cy="982765"/>
            <a:chOff x="2410780" y="2937553"/>
            <a:chExt cx="453811" cy="982765"/>
          </a:xfrm>
        </p:grpSpPr>
        <p:sp>
          <p:nvSpPr>
            <p:cNvPr id="11" name="Rectangle 10"/>
            <p:cNvSpPr/>
            <p:nvPr/>
          </p:nvSpPr>
          <p:spPr>
            <a:xfrm>
              <a:off x="2410780" y="2937553"/>
              <a:ext cx="313281" cy="355610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58778" y="3608145"/>
              <a:ext cx="205813" cy="312173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8137272" y="3751385"/>
            <a:ext cx="351692" cy="2084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9159" y="4548555"/>
            <a:ext cx="351692" cy="2084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762318" y="3370347"/>
            <a:ext cx="720531" cy="1388265"/>
            <a:chOff x="2449646" y="2942736"/>
            <a:chExt cx="720531" cy="1388265"/>
          </a:xfrm>
        </p:grpSpPr>
        <p:sp>
          <p:nvSpPr>
            <p:cNvPr id="16" name="Rectangle 15"/>
            <p:cNvSpPr/>
            <p:nvPr/>
          </p:nvSpPr>
          <p:spPr>
            <a:xfrm>
              <a:off x="2449646" y="2942736"/>
              <a:ext cx="720531" cy="615897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8819" y="3779206"/>
              <a:ext cx="542502" cy="551795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build="p"/>
      <p:bldP spid="5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668771" y="3392886"/>
            <a:ext cx="1741018" cy="748536"/>
            <a:chOff x="4365720" y="3277446"/>
            <a:chExt cx="1741018" cy="748536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824757" y="3853547"/>
              <a:ext cx="128198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2568277"/>
                </p:ext>
              </p:extLst>
            </p:nvPr>
          </p:nvGraphicFramePr>
          <p:xfrm>
            <a:off x="4365720" y="3277446"/>
            <a:ext cx="385341" cy="748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2" name="Equation" r:id="rId4" imgW="241300" imgH="469900" progId="Equation.3">
                    <p:embed/>
                  </p:oleObj>
                </mc:Choice>
                <mc:Fallback>
                  <p:oleObj name="Equation" r:id="rId4" imgW="2413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65720" y="3277446"/>
                          <a:ext cx="385341" cy="7485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991225" y="2252663"/>
            <a:ext cx="1928813" cy="3813175"/>
            <a:chOff x="5688174" y="2137223"/>
            <a:chExt cx="1928813" cy="3813175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6086827" y="2969626"/>
              <a:ext cx="619354" cy="90708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106736" y="3838290"/>
              <a:ext cx="0" cy="1295417"/>
            </a:xfrm>
            <a:prstGeom prst="straightConnector1">
              <a:avLst/>
            </a:prstGeom>
            <a:ln w="57150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4702582"/>
                </p:ext>
              </p:extLst>
            </p:nvPr>
          </p:nvGraphicFramePr>
          <p:xfrm>
            <a:off x="5688174" y="5058223"/>
            <a:ext cx="830263" cy="892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3" name="Equation" r:id="rId6" imgW="520700" imgH="558800" progId="Equation.3">
                    <p:embed/>
                  </p:oleObj>
                </mc:Choice>
                <mc:Fallback>
                  <p:oleObj name="Equation" r:id="rId6" imgW="5207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88174" y="5058223"/>
                          <a:ext cx="830263" cy="892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822783"/>
                </p:ext>
              </p:extLst>
            </p:nvPr>
          </p:nvGraphicFramePr>
          <p:xfrm>
            <a:off x="6499387" y="2137223"/>
            <a:ext cx="111760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4" name="Equation" r:id="rId8" imgW="698500" imgH="558800" progId="Equation.3">
                    <p:embed/>
                  </p:oleObj>
                </mc:Choice>
                <mc:Fallback>
                  <p:oleObj name="Equation" r:id="rId8" imgW="6985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499387" y="2137223"/>
                          <a:ext cx="1117600" cy="88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150438"/>
              </p:ext>
            </p:extLst>
          </p:nvPr>
        </p:nvGraphicFramePr>
        <p:xfrm>
          <a:off x="646113" y="1506538"/>
          <a:ext cx="21971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5" name="Equation" r:id="rId10" imgW="2197100" imgH="2286000" progId="Equation.3">
                  <p:embed/>
                </p:oleObj>
              </mc:Choice>
              <mc:Fallback>
                <p:oleObj name="Equation" r:id="rId10" imgW="2197100" imgH="228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113" y="1506538"/>
                        <a:ext cx="21971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156531"/>
              </p:ext>
            </p:extLst>
          </p:nvPr>
        </p:nvGraphicFramePr>
        <p:xfrm>
          <a:off x="601980" y="3877746"/>
          <a:ext cx="278765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6" name="Equation" r:id="rId12" imgW="2489200" imgH="1231900" progId="Equation.3">
                  <p:embed/>
                </p:oleObj>
              </mc:Choice>
              <mc:Fallback>
                <p:oleObj name="Equation" r:id="rId12" imgW="24892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980" y="3877746"/>
                        <a:ext cx="2787650" cy="1379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5226249" y="1873037"/>
            <a:ext cx="1437115" cy="3617242"/>
            <a:chOff x="4923198" y="1757597"/>
            <a:chExt cx="1437115" cy="361724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06736" y="2558130"/>
              <a:ext cx="0" cy="129541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694397"/>
                </p:ext>
              </p:extLst>
            </p:nvPr>
          </p:nvGraphicFramePr>
          <p:xfrm>
            <a:off x="5853170" y="1757597"/>
            <a:ext cx="507143" cy="710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7" name="Equation" r:id="rId14" imgW="317500" imgH="444500" progId="Equation.3">
                    <p:embed/>
                  </p:oleObj>
                </mc:Choice>
                <mc:Fallback>
                  <p:oleObj name="Equation" r:id="rId14" imgW="3175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853170" y="1757597"/>
                          <a:ext cx="507143" cy="710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Arrow Connector 13"/>
            <p:cNvCxnSpPr/>
            <p:nvPr/>
          </p:nvCxnSpPr>
          <p:spPr>
            <a:xfrm flipH="1">
              <a:off x="5487387" y="3853546"/>
              <a:ext cx="619354" cy="9070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8649133"/>
                </p:ext>
              </p:extLst>
            </p:nvPr>
          </p:nvGraphicFramePr>
          <p:xfrm>
            <a:off x="4923198" y="4666166"/>
            <a:ext cx="609015" cy="708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8" name="Equation" r:id="rId16" imgW="381000" imgH="444500" progId="Equation.3">
                    <p:embed/>
                  </p:oleObj>
                </mc:Choice>
                <mc:Fallback>
                  <p:oleObj name="Equation" r:id="rId16" imgW="3810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923198" y="4666166"/>
                          <a:ext cx="609015" cy="708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959137" y="5507036"/>
            <a:ext cx="210258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Left-Handed!</a:t>
            </a:r>
            <a:endParaRPr lang="en-US" sz="2800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 New Approach to LH Waves –</a:t>
            </a:r>
            <a:br>
              <a:rPr lang="en-US" sz="3600" dirty="0" smtClean="0"/>
            </a:br>
            <a:r>
              <a:rPr lang="en-US" sz="3600" dirty="0" smtClean="0"/>
              <a:t>External Polarization and Magnetization</a:t>
            </a:r>
            <a:endParaRPr lang="en-US" sz="36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891845"/>
              </p:ext>
            </p:extLst>
          </p:nvPr>
        </p:nvGraphicFramePr>
        <p:xfrm>
          <a:off x="992989" y="5528188"/>
          <a:ext cx="2041659" cy="49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9" name="Equation" r:id="rId18" imgW="2057400" imgH="495300" progId="Equation.3">
                  <p:embed/>
                </p:oleObj>
              </mc:Choice>
              <mc:Fallback>
                <p:oleObj name="Equation" r:id="rId18" imgW="2057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92989" y="5528188"/>
                        <a:ext cx="2041659" cy="491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77826" y="72253"/>
            <a:ext cx="7588348" cy="6713495"/>
            <a:chOff x="720912" y="90722"/>
            <a:chExt cx="7588348" cy="6713495"/>
          </a:xfrm>
        </p:grpSpPr>
        <p:pic>
          <p:nvPicPr>
            <p:cNvPr id="5" name="Picture 4" descr="RefractionSim0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12" y="90722"/>
              <a:ext cx="3644900" cy="3326889"/>
            </a:xfrm>
            <a:prstGeom prst="rect">
              <a:avLst/>
            </a:prstGeom>
          </p:spPr>
        </p:pic>
        <p:pic>
          <p:nvPicPr>
            <p:cNvPr id="6" name="Picture 5" descr="RefractionSim30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360" y="90722"/>
              <a:ext cx="3644900" cy="3326889"/>
            </a:xfrm>
            <a:prstGeom prst="rect">
              <a:avLst/>
            </a:prstGeom>
          </p:spPr>
        </p:pic>
        <p:pic>
          <p:nvPicPr>
            <p:cNvPr id="7" name="Picture 6" descr="RefractionSim60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12" y="3477328"/>
              <a:ext cx="3644900" cy="3326889"/>
            </a:xfrm>
            <a:prstGeom prst="rect">
              <a:avLst/>
            </a:prstGeom>
          </p:spPr>
        </p:pic>
        <p:pic>
          <p:nvPicPr>
            <p:cNvPr id="8" name="Picture 7" descr="RefractionSim90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360" y="3477328"/>
              <a:ext cx="3644900" cy="3326889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93167" y="0"/>
            <a:ext cx="4042833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3984" y="3429000"/>
            <a:ext cx="4042833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91051" y="3429000"/>
            <a:ext cx="4042833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4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care about M1 transitions?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61867" cy="4525963"/>
          </a:xfrm>
        </p:spPr>
        <p:txBody>
          <a:bodyPr/>
          <a:lstStyle/>
          <a:p>
            <a:r>
              <a:rPr lang="en-US" dirty="0" smtClean="0"/>
              <a:t>Coherent responses of magnetic dipole transitions at optical frequencies have never been observed.</a:t>
            </a:r>
          </a:p>
          <a:p>
            <a:r>
              <a:rPr lang="en-US" dirty="0" smtClean="0"/>
              <a:t>Refractive index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A New Approach to LH Waves –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External Polarization and Magnetization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to have a material with a true negative permeability</a:t>
            </a:r>
          </a:p>
          <a:p>
            <a:r>
              <a:rPr lang="en-US" dirty="0" smtClean="0">
                <a:latin typeface="Times"/>
                <a:cs typeface="Times"/>
              </a:rPr>
              <a:t>~</a:t>
            </a:r>
            <a:r>
              <a:rPr lang="en-US" dirty="0" smtClean="0">
                <a:latin typeface="Calibri"/>
                <a:cs typeface="Calibri"/>
              </a:rPr>
              <a:t>100 </a:t>
            </a:r>
            <a:r>
              <a:rPr lang="en-US" dirty="0" err="1" smtClean="0"/>
              <a:t>nW</a:t>
            </a:r>
            <a:r>
              <a:rPr lang="en-US" dirty="0" smtClean="0"/>
              <a:t>/cm</a:t>
            </a:r>
            <a:r>
              <a:rPr lang="en-US" baseline="30000" dirty="0" smtClean="0"/>
              <a:t>2</a:t>
            </a:r>
            <a:r>
              <a:rPr lang="en-US" dirty="0" smtClean="0"/>
              <a:t> of power with magnetization created in our current experiment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Externally Magnetizing and</a:t>
            </a:r>
            <a:br>
              <a:rPr lang="en-US" sz="4000" dirty="0" smtClean="0"/>
            </a:br>
            <a:r>
              <a:rPr lang="en-US" sz="4000" dirty="0" smtClean="0"/>
              <a:t>Polarizing Eu:YSO</a:t>
            </a:r>
            <a:endParaRPr lang="en-US" sz="40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559018" y="2769901"/>
            <a:ext cx="3730407" cy="3302816"/>
            <a:chOff x="559018" y="2769901"/>
            <a:chExt cx="3730407" cy="3302816"/>
          </a:xfrm>
        </p:grpSpPr>
        <p:sp>
          <p:nvSpPr>
            <p:cNvPr id="22" name="TextBox 21"/>
            <p:cNvSpPr txBox="1"/>
            <p:nvPr/>
          </p:nvSpPr>
          <p:spPr>
            <a:xfrm>
              <a:off x="2123021" y="5549978"/>
              <a:ext cx="788473" cy="522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cs typeface="Times"/>
                </a:rPr>
                <a:t>Eu</a:t>
              </a:r>
              <a:r>
                <a:rPr lang="en-US" sz="2800" baseline="30000" dirty="0" smtClean="0">
                  <a:cs typeface="Times"/>
                </a:rPr>
                <a:t>+3</a:t>
              </a:r>
              <a:endParaRPr lang="en-US" sz="2800" baseline="30000" dirty="0">
                <a:cs typeface="Times"/>
              </a:endParaRPr>
            </a:p>
          </p:txBody>
        </p:sp>
        <p:sp>
          <p:nvSpPr>
            <p:cNvPr id="4" name="Text Box 30"/>
            <p:cNvSpPr txBox="1">
              <a:spLocks noChangeArrowheads="1"/>
            </p:cNvSpPr>
            <p:nvPr/>
          </p:nvSpPr>
          <p:spPr bwMode="auto">
            <a:xfrm>
              <a:off x="584602" y="5316590"/>
              <a:ext cx="1034016" cy="3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 dirty="0">
                  <a:sym typeface="Symbol" charset="0"/>
                </a:rPr>
                <a:t>4</a:t>
              </a:r>
              <a:r>
                <a:rPr lang="en-US" sz="2000" i="1" spc="300" dirty="0">
                  <a:sym typeface="Symbol" charset="0"/>
                </a:rPr>
                <a:t>f</a:t>
              </a:r>
              <a:r>
                <a:rPr lang="en-US" sz="2000" i="1" spc="300" baseline="30000" dirty="0">
                  <a:sym typeface="Symbol" charset="0"/>
                </a:rPr>
                <a:t>6</a:t>
              </a:r>
              <a:r>
                <a:rPr lang="en-US" sz="2000" i="1" dirty="0">
                  <a:sym typeface="Symbol" charset="0"/>
                </a:rPr>
                <a:t> </a:t>
              </a:r>
              <a:r>
                <a:rPr lang="en-US" sz="2000" i="1" baseline="30000" dirty="0">
                  <a:sym typeface="Symbol" charset="0"/>
                </a:rPr>
                <a:t>7</a:t>
              </a:r>
              <a:r>
                <a:rPr lang="en-US" sz="2000" i="1" dirty="0">
                  <a:sym typeface="Symbol" charset="0"/>
                </a:rPr>
                <a:t>F</a:t>
              </a:r>
              <a:r>
                <a:rPr lang="en-US" sz="2000" i="1" baseline="-25000" dirty="0">
                  <a:sym typeface="Symbol" charset="0"/>
                </a:rPr>
                <a:t>0</a:t>
              </a:r>
            </a:p>
          </p:txBody>
        </p:sp>
        <p:sp>
          <p:nvSpPr>
            <p:cNvPr id="6" name="Text Box 30"/>
            <p:cNvSpPr txBox="1">
              <a:spLocks noChangeArrowheads="1"/>
            </p:cNvSpPr>
            <p:nvPr/>
          </p:nvSpPr>
          <p:spPr bwMode="auto">
            <a:xfrm>
              <a:off x="559018" y="2769901"/>
              <a:ext cx="1062543" cy="3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508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 dirty="0" smtClean="0">
                  <a:sym typeface="Symbol" charset="0"/>
                </a:rPr>
                <a:t>4</a:t>
              </a:r>
              <a:r>
                <a:rPr lang="en-US" sz="2000" i="1" spc="300" dirty="0" smtClean="0">
                  <a:sym typeface="Symbol" charset="0"/>
                </a:rPr>
                <a:t>f</a:t>
              </a:r>
              <a:r>
                <a:rPr lang="en-US" sz="2000" i="1" spc="300" baseline="30000" dirty="0" smtClean="0">
                  <a:sym typeface="Symbol" charset="0"/>
                </a:rPr>
                <a:t>6</a:t>
              </a:r>
              <a:r>
                <a:rPr lang="en-US" sz="2000" i="1" dirty="0" smtClean="0">
                  <a:sym typeface="Symbol" charset="0"/>
                </a:rPr>
                <a:t> </a:t>
              </a:r>
              <a:r>
                <a:rPr lang="en-US" sz="2000" i="1" baseline="30000" dirty="0" smtClean="0">
                  <a:sym typeface="Symbol" charset="0"/>
                </a:rPr>
                <a:t>5</a:t>
              </a:r>
              <a:r>
                <a:rPr lang="en-US" sz="2000" i="1" dirty="0" smtClean="0">
                  <a:sym typeface="Symbol" charset="0"/>
                </a:rPr>
                <a:t>D</a:t>
              </a:r>
              <a:r>
                <a:rPr lang="en-US" sz="2000" i="1" baseline="-25000" dirty="0">
                  <a:sym typeface="Symbol" charset="0"/>
                </a:rPr>
                <a:t>1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018316"/>
                </p:ext>
              </p:extLst>
            </p:nvPr>
          </p:nvGraphicFramePr>
          <p:xfrm>
            <a:off x="2638901" y="4706938"/>
            <a:ext cx="860425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78" name="Equation" r:id="rId4" imgW="863600" imgH="495300" progId="Equation.3">
                    <p:embed/>
                  </p:oleObj>
                </mc:Choice>
                <mc:Fallback>
                  <p:oleObj name="Equation" r:id="rId4" imgW="8636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38901" y="4706938"/>
                          <a:ext cx="860425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9518816"/>
                </p:ext>
              </p:extLst>
            </p:nvPr>
          </p:nvGraphicFramePr>
          <p:xfrm>
            <a:off x="3997325" y="2987580"/>
            <a:ext cx="2921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79" name="Equation" r:id="rId6" imgW="292100" imgH="330200" progId="Equation.3">
                    <p:embed/>
                  </p:oleObj>
                </mc:Choice>
                <mc:Fallback>
                  <p:oleObj name="Equation" r:id="rId6" imgW="292100" imgH="330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97325" y="2987580"/>
                          <a:ext cx="2921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076510"/>
                </p:ext>
              </p:extLst>
            </p:nvPr>
          </p:nvGraphicFramePr>
          <p:xfrm>
            <a:off x="2638327" y="3729038"/>
            <a:ext cx="863600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0" name="Equation" r:id="rId8" imgW="863600" imgH="495300" progId="Equation.3">
                    <p:embed/>
                  </p:oleObj>
                </mc:Choice>
                <mc:Fallback>
                  <p:oleObj name="Equation" r:id="rId8" imgW="8636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638327" y="3729038"/>
                          <a:ext cx="863600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" name="Group 45"/>
            <p:cNvGrpSpPr/>
            <p:nvPr/>
          </p:nvGrpSpPr>
          <p:grpSpPr>
            <a:xfrm>
              <a:off x="1507542" y="2994048"/>
              <a:ext cx="2352113" cy="2547128"/>
              <a:chOff x="1507542" y="3587868"/>
              <a:chExt cx="2352113" cy="2547128"/>
            </a:xfrm>
          </p:grpSpPr>
          <p:sp>
            <p:nvSpPr>
              <p:cNvPr id="5" name="Line 6"/>
              <p:cNvSpPr>
                <a:spLocks noChangeShapeType="1"/>
              </p:cNvSpPr>
              <p:nvPr/>
            </p:nvSpPr>
            <p:spPr bwMode="auto">
              <a:xfrm>
                <a:off x="1507542" y="6134996"/>
                <a:ext cx="2283901" cy="0"/>
              </a:xfrm>
              <a:prstGeom prst="line">
                <a:avLst/>
              </a:prstGeom>
              <a:noFill/>
              <a:ln w="38100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>
                <a:off x="1507542" y="3588307"/>
                <a:ext cx="2283901" cy="0"/>
              </a:xfrm>
              <a:prstGeom prst="line">
                <a:avLst/>
              </a:prstGeom>
              <a:noFill/>
              <a:ln w="38100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2517258" y="5062103"/>
                <a:ext cx="0" cy="1072893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headEnd type="none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032535" y="5053156"/>
                <a:ext cx="182712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3170953" y="3587868"/>
                <a:ext cx="0" cy="32887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ysDash"/>
                <a:headEnd type="arrow" w="sm" len="sm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2517258" y="3916747"/>
                <a:ext cx="0" cy="1133786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headEnd type="none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029830" y="3916747"/>
                <a:ext cx="182712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Up-Down Arrow 37"/>
              <p:cNvSpPr/>
              <p:nvPr/>
            </p:nvSpPr>
            <p:spPr>
              <a:xfrm>
                <a:off x="1971249" y="3940878"/>
                <a:ext cx="190999" cy="2164780"/>
              </a:xfrm>
              <a:prstGeom prst="upDownArrow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5579638"/>
                </p:ext>
              </p:extLst>
            </p:nvPr>
          </p:nvGraphicFramePr>
          <p:xfrm>
            <a:off x="792970" y="4041775"/>
            <a:ext cx="11176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1" name="Equation" r:id="rId10" imgW="1117600" imgH="495300" progId="Equation.3">
                    <p:embed/>
                  </p:oleObj>
                </mc:Choice>
                <mc:Fallback>
                  <p:oleObj name="Equation" r:id="rId10" imgW="11176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92970" y="4041775"/>
                          <a:ext cx="1117600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4996133" y="1877081"/>
            <a:ext cx="3127705" cy="4200056"/>
            <a:chOff x="4996133" y="1877081"/>
            <a:chExt cx="3127705" cy="4200056"/>
          </a:xfrm>
        </p:grpSpPr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5519421" y="5541569"/>
              <a:ext cx="2286000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3783046"/>
                </p:ext>
              </p:extLst>
            </p:nvPr>
          </p:nvGraphicFramePr>
          <p:xfrm>
            <a:off x="4996133" y="1924535"/>
            <a:ext cx="3683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2" name="Equation" r:id="rId12" imgW="368300" imgH="469900" progId="Equation.3">
                    <p:embed/>
                  </p:oleObj>
                </mc:Choice>
                <mc:Fallback>
                  <p:oleObj name="Equation" r:id="rId12" imgW="3683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996133" y="1924535"/>
                          <a:ext cx="36830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Line 6"/>
            <p:cNvSpPr>
              <a:spLocks noChangeShapeType="1"/>
            </p:cNvSpPr>
            <p:nvPr/>
          </p:nvSpPr>
          <p:spPr bwMode="auto">
            <a:xfrm>
              <a:off x="5512534" y="1877081"/>
              <a:ext cx="2286000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6"/>
            <p:cNvSpPr>
              <a:spLocks noChangeShapeType="1"/>
            </p:cNvSpPr>
            <p:nvPr/>
          </p:nvSpPr>
          <p:spPr bwMode="auto">
            <a:xfrm>
              <a:off x="5514729" y="2043136"/>
              <a:ext cx="2286000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516924" y="2209191"/>
              <a:ext cx="2286000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5516412" y="2388901"/>
              <a:ext cx="2286000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6806810" y="4419320"/>
              <a:ext cx="0" cy="1110144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809291" y="3322831"/>
              <a:ext cx="0" cy="1110144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26042" y="4448685"/>
              <a:ext cx="1579696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226042" y="3322831"/>
              <a:ext cx="1579696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605726" y="5553917"/>
              <a:ext cx="2518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cs typeface="Times"/>
                </a:rPr>
                <a:t>YSO host crystal</a:t>
              </a:r>
              <a:endParaRPr lang="en-US" sz="2800" baseline="30000" dirty="0">
                <a:cs typeface="Times"/>
              </a:endParaRPr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5846222"/>
                </p:ext>
              </p:extLst>
            </p:nvPr>
          </p:nvGraphicFramePr>
          <p:xfrm>
            <a:off x="6929779" y="4706938"/>
            <a:ext cx="8636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3" name="Equation" r:id="rId14" imgW="863600" imgH="495300" progId="Equation.3">
                    <p:embed/>
                  </p:oleObj>
                </mc:Choice>
                <mc:Fallback>
                  <p:oleObj name="Equation" r:id="rId14" imgW="8636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929779" y="4706938"/>
                          <a:ext cx="863600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1083541"/>
                </p:ext>
              </p:extLst>
            </p:nvPr>
          </p:nvGraphicFramePr>
          <p:xfrm>
            <a:off x="6932380" y="3727450"/>
            <a:ext cx="8636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4" name="Equation" r:id="rId16" imgW="863600" imgH="495300" progId="Equation.3">
                    <p:embed/>
                  </p:oleObj>
                </mc:Choice>
                <mc:Fallback>
                  <p:oleObj name="Equation" r:id="rId16" imgW="8636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932380" y="3727450"/>
                          <a:ext cx="863600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Up-Down Arrow 39"/>
            <p:cNvSpPr/>
            <p:nvPr/>
          </p:nvSpPr>
          <p:spPr>
            <a:xfrm>
              <a:off x="6165615" y="3352652"/>
              <a:ext cx="191175" cy="2166770"/>
            </a:xfrm>
            <a:prstGeom prst="upDownArrow">
              <a:avLst/>
            </a:prstGeom>
            <a:solidFill>
              <a:srgbClr val="66006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8680156"/>
                </p:ext>
              </p:extLst>
            </p:nvPr>
          </p:nvGraphicFramePr>
          <p:xfrm>
            <a:off x="5161635" y="4116388"/>
            <a:ext cx="9398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5" name="Equation" r:id="rId18" imgW="939800" imgH="495300" progId="Equation.3">
                    <p:embed/>
                  </p:oleObj>
                </mc:Choice>
                <mc:Fallback>
                  <p:oleObj name="Equation" r:id="rId18" imgW="9398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161635" y="4116388"/>
                          <a:ext cx="939800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68156"/>
                </p:ext>
              </p:extLst>
            </p:nvPr>
          </p:nvGraphicFramePr>
          <p:xfrm>
            <a:off x="4996133" y="5268316"/>
            <a:ext cx="4445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86" name="Equation" r:id="rId20" imgW="444500" imgH="520700" progId="Equation.3">
                    <p:embed/>
                  </p:oleObj>
                </mc:Choice>
                <mc:Fallback>
                  <p:oleObj name="Equation" r:id="rId20" imgW="444500" imgH="520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996133" y="5268316"/>
                          <a:ext cx="444500" cy="520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Rabi Flopping</a:t>
            </a:r>
          </a:p>
          <a:p>
            <a:r>
              <a:rPr lang="en-US" dirty="0" smtClean="0"/>
              <a:t>Large magnetization in atomic system</a:t>
            </a:r>
          </a:p>
          <a:p>
            <a:pPr marL="0" indent="0">
              <a:buNone/>
            </a:pPr>
            <a:r>
              <a:rPr lang="en-US" dirty="0" smtClean="0"/>
              <a:t>Next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Spectral </a:t>
            </a:r>
            <a:r>
              <a:rPr lang="en-US" dirty="0"/>
              <a:t>hole burning </a:t>
            </a:r>
          </a:p>
          <a:p>
            <a:pPr lvl="1"/>
            <a:r>
              <a:rPr lang="en-US" dirty="0"/>
              <a:t>Finding </a:t>
            </a:r>
            <a:r>
              <a:rPr lang="en-US" dirty="0">
                <a:latin typeface="Symbol" charset="2"/>
                <a:cs typeface="Symbol" charset="2"/>
              </a:rPr>
              <a:t>m</a:t>
            </a:r>
            <a:r>
              <a:rPr lang="en-US" dirty="0"/>
              <a:t> for each hyperfine </a:t>
            </a:r>
            <a:r>
              <a:rPr lang="en-US" dirty="0" smtClean="0"/>
              <a:t>transition</a:t>
            </a:r>
          </a:p>
          <a:p>
            <a:pPr lvl="1"/>
            <a:r>
              <a:rPr lang="en-US" dirty="0" smtClean="0"/>
              <a:t>EIT – slow/stopped </a:t>
            </a:r>
            <a:r>
              <a:rPr lang="en-US" dirty="0"/>
              <a:t>l</a:t>
            </a:r>
            <a:r>
              <a:rPr lang="en-US" dirty="0" smtClean="0"/>
              <a:t>ight</a:t>
            </a:r>
          </a:p>
          <a:p>
            <a:r>
              <a:rPr lang="en-US" dirty="0" smtClean="0"/>
              <a:t>Combine magnetization and polarization to create left-handed waves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4" y="1460338"/>
            <a:ext cx="1954027" cy="25890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062" y="3995706"/>
            <a:ext cx="1636402" cy="774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Deniz Yavuz</a:t>
            </a:r>
          </a:p>
          <a:p>
            <a:pPr algn="ctr"/>
            <a:r>
              <a:rPr lang="en-US" sz="1600" dirty="0" smtClean="0"/>
              <a:t>Advisor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64" y="1460338"/>
            <a:ext cx="1942254" cy="2596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1485" y="3995706"/>
            <a:ext cx="21182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Zach Simmons</a:t>
            </a:r>
          </a:p>
          <a:p>
            <a:pPr algn="ctr"/>
            <a:r>
              <a:rPr lang="en-US" sz="1600" dirty="0" smtClean="0"/>
              <a:t> Past Graduate Student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8" y="4667817"/>
            <a:ext cx="120015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70329" y="622128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David Gold</a:t>
            </a:r>
          </a:p>
          <a:p>
            <a:pPr algn="ctr"/>
            <a:r>
              <a:rPr lang="en-US" sz="1200" dirty="0" smtClean="0"/>
              <a:t>Graduate Student</a:t>
            </a:r>
            <a:endParaRPr lang="en-US" sz="1200" dirty="0"/>
          </a:p>
        </p:txBody>
      </p:sp>
      <p:pic>
        <p:nvPicPr>
          <p:cNvPr id="13" name="Picture 12" descr="Photo Nov 05, 1 29 52 PM copy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7715" y="4667817"/>
            <a:ext cx="1200150" cy="1600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93785" y="622128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Dipto Das</a:t>
            </a:r>
          </a:p>
          <a:p>
            <a:pPr algn="ctr"/>
            <a:r>
              <a:rPr lang="en-US" sz="1200" dirty="0" smtClean="0"/>
              <a:t>Graduate Student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181" y="4667817"/>
            <a:ext cx="1200150" cy="1600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57747" y="6221280"/>
            <a:ext cx="145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Ben </a:t>
            </a:r>
            <a:r>
              <a:rPr lang="en-US" sz="1600" dirty="0" err="1" smtClean="0"/>
              <a:t>Lemberger</a:t>
            </a:r>
            <a:endParaRPr lang="en-US" sz="1600" dirty="0" smtClean="0"/>
          </a:p>
          <a:p>
            <a:pPr algn="ctr"/>
            <a:r>
              <a:rPr lang="en-US" sz="1200" dirty="0" smtClean="0"/>
              <a:t>Graduate Student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414" y="4667817"/>
            <a:ext cx="1200150" cy="1600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623538" y="622128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Josh </a:t>
            </a:r>
            <a:r>
              <a:rPr lang="en-US" sz="1600" dirty="0" err="1" smtClean="0"/>
              <a:t>Karpel</a:t>
            </a:r>
            <a:endParaRPr lang="en-US" sz="1600" dirty="0" smtClean="0"/>
          </a:p>
          <a:p>
            <a:pPr algn="ctr"/>
            <a:r>
              <a:rPr lang="en-US" sz="1200" dirty="0" smtClean="0"/>
              <a:t>Graduate Student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717" y="1460338"/>
            <a:ext cx="1947672" cy="259689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542117" y="3995706"/>
            <a:ext cx="16722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Zach </a:t>
            </a:r>
            <a:r>
              <a:rPr lang="en-US" dirty="0" err="1" smtClean="0"/>
              <a:t>Buckholtz</a:t>
            </a:r>
            <a:endParaRPr lang="en-US" dirty="0" smtClean="0"/>
          </a:p>
          <a:p>
            <a:pPr algn="ctr"/>
            <a:r>
              <a:rPr lang="en-US" sz="1600" dirty="0" smtClean="0"/>
              <a:t>Graduate Student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517" y="1484393"/>
            <a:ext cx="2283795" cy="870697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835288" y="2467158"/>
            <a:ext cx="2028253" cy="2071353"/>
            <a:chOff x="3917335" y="4571997"/>
            <a:chExt cx="2238433" cy="2285999"/>
          </a:xfrm>
        </p:grpSpPr>
        <p:sp>
          <p:nvSpPr>
            <p:cNvPr id="48" name="Oval 47"/>
            <p:cNvSpPr/>
            <p:nvPr/>
          </p:nvSpPr>
          <p:spPr>
            <a:xfrm>
              <a:off x="3986443" y="4647407"/>
              <a:ext cx="2095500" cy="209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AFOSR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335" y="4571997"/>
              <a:ext cx="2238433" cy="2285999"/>
            </a:xfrm>
            <a:prstGeom prst="rect">
              <a:avLst/>
            </a:prstGeom>
          </p:spPr>
        </p:pic>
      </p:grpSp>
      <p:pic>
        <p:nvPicPr>
          <p:cNvPr id="31" name="Picture 30" descr="Eli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101" y="4867842"/>
            <a:ext cx="1600200" cy="12001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5719" y="6221280"/>
            <a:ext cx="1078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Eli Mueller</a:t>
            </a:r>
          </a:p>
          <a:p>
            <a:pPr algn="ctr"/>
            <a:r>
              <a:rPr lang="en-US" sz="1200" dirty="0" smtClean="0"/>
              <a:t>Undergrad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to </a:t>
            </a:r>
            <a:r>
              <a:rPr lang="en-US" dirty="0" err="1" smtClean="0"/>
              <a:t>Dephasing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7024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Spectral hole burning to select a narrowed population of ions</a:t>
            </a:r>
          </a:p>
          <a:p>
            <a:pPr lvl="1"/>
            <a:r>
              <a:rPr lang="en-US" dirty="0" smtClean="0"/>
              <a:t>Nearby ions flop faster at a lower amplitude which washes out the signal</a:t>
            </a:r>
          </a:p>
          <a:p>
            <a:r>
              <a:rPr lang="en-US" dirty="0" smtClean="0"/>
              <a:t>Optical pumping to prepare a ground state in a particular hyperfine level so only one transition is being flopped</a:t>
            </a:r>
          </a:p>
          <a:p>
            <a:pPr lvl="1"/>
            <a:r>
              <a:rPr lang="en-US" dirty="0" smtClean="0"/>
              <a:t>There is a distribution of matrix elements between all possible transitions</a:t>
            </a:r>
            <a:endParaRPr lang="en-US" dirty="0"/>
          </a:p>
        </p:txBody>
      </p:sp>
      <p:pic>
        <p:nvPicPr>
          <p:cNvPr id="4" name="Picture 3" descr="Spectral Hol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57" r="19110" b="71912"/>
          <a:stretch/>
        </p:blipFill>
        <p:spPr>
          <a:xfrm>
            <a:off x="6461304" y="1716188"/>
            <a:ext cx="2206306" cy="1076045"/>
          </a:xfrm>
          <a:prstGeom prst="rect">
            <a:avLst/>
          </a:prstGeom>
        </p:spPr>
      </p:pic>
      <p:pic>
        <p:nvPicPr>
          <p:cNvPr id="5" name="Picture 4" descr="Spectral Hol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46" t="27840" r="19108" b="47221"/>
          <a:stretch/>
        </p:blipFill>
        <p:spPr>
          <a:xfrm>
            <a:off x="6457898" y="1850402"/>
            <a:ext cx="2209711" cy="955397"/>
          </a:xfrm>
          <a:prstGeom prst="rect">
            <a:avLst/>
          </a:prstGeom>
        </p:spPr>
      </p:pic>
      <p:pic>
        <p:nvPicPr>
          <p:cNvPr id="6" name="Picture 5" descr="Spectral Hol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1" t="52520" r="18997" b="22405"/>
          <a:stretch/>
        </p:blipFill>
        <p:spPr>
          <a:xfrm>
            <a:off x="6468113" y="1856924"/>
            <a:ext cx="2202902" cy="9606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34065" y="1372501"/>
            <a:ext cx="2489851" cy="1424105"/>
            <a:chOff x="6615755" y="3290379"/>
            <a:chExt cx="1362233" cy="779148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623366" y="3290379"/>
              <a:ext cx="0" cy="77885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615755" y="4069527"/>
              <a:ext cx="1362233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1290" y="3467612"/>
            <a:ext cx="1605301" cy="2400198"/>
            <a:chOff x="6851290" y="3467612"/>
            <a:chExt cx="1605301" cy="240019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857679" y="5366841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857679" y="5601519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7679" y="5867810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51290" y="3467612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1290" y="3693307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51290" y="3919002"/>
              <a:ext cx="159891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653939" y="3699137"/>
              <a:ext cx="0" cy="1892928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881188" y="5290030"/>
            <a:ext cx="1551894" cy="153623"/>
            <a:chOff x="6577633" y="5290030"/>
            <a:chExt cx="1551894" cy="153623"/>
          </a:xfrm>
        </p:grpSpPr>
        <p:sp>
          <p:nvSpPr>
            <p:cNvPr id="26" name="Oval 25"/>
            <p:cNvSpPr/>
            <p:nvPr/>
          </p:nvSpPr>
          <p:spPr>
            <a:xfrm>
              <a:off x="657763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4372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50981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75904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83782" y="5528703"/>
            <a:ext cx="1551894" cy="153623"/>
            <a:chOff x="6575689" y="5524708"/>
            <a:chExt cx="1551894" cy="153623"/>
          </a:xfrm>
        </p:grpSpPr>
        <p:sp>
          <p:nvSpPr>
            <p:cNvPr id="34" name="Oval 33"/>
            <p:cNvSpPr/>
            <p:nvPr/>
          </p:nvSpPr>
          <p:spPr>
            <a:xfrm>
              <a:off x="6575689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855343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34997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414651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694305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973960" y="5524708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881744" y="5792146"/>
            <a:ext cx="1551894" cy="153623"/>
            <a:chOff x="6577633" y="5290030"/>
            <a:chExt cx="1551894" cy="153623"/>
          </a:xfrm>
        </p:grpSpPr>
        <p:sp>
          <p:nvSpPr>
            <p:cNvPr id="49" name="Oval 48"/>
            <p:cNvSpPr/>
            <p:nvPr/>
          </p:nvSpPr>
          <p:spPr>
            <a:xfrm>
              <a:off x="657763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04372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50981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975904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882300" y="5525807"/>
            <a:ext cx="1551894" cy="153623"/>
            <a:chOff x="6577633" y="5290030"/>
            <a:chExt cx="1551894" cy="153623"/>
          </a:xfrm>
        </p:grpSpPr>
        <p:sp>
          <p:nvSpPr>
            <p:cNvPr id="54" name="Oval 53"/>
            <p:cNvSpPr/>
            <p:nvPr/>
          </p:nvSpPr>
          <p:spPr>
            <a:xfrm>
              <a:off x="657763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04372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509813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975904" y="5290030"/>
              <a:ext cx="153623" cy="1536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 rot="16200000">
            <a:off x="5711902" y="1963853"/>
            <a:ext cx="115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998009" y="2735766"/>
            <a:ext cx="115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Freq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culated_susceptibility_p.p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039" y="832587"/>
            <a:ext cx="5996246" cy="484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941974" y="2877106"/>
            <a:ext cx="399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M</a:t>
            </a:r>
            <a:r>
              <a:rPr lang="en-US" sz="2800" dirty="0" smtClean="0"/>
              <a:t>agnetic </a:t>
            </a:r>
            <a:r>
              <a:rPr lang="en-US" sz="2800" dirty="0"/>
              <a:t>S</a:t>
            </a:r>
            <a:r>
              <a:rPr lang="en-US" sz="2800" dirty="0" smtClean="0"/>
              <a:t>usceptibility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959429" y="5750934"/>
            <a:ext cx="538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Frequency (GHz)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864431" y="646699"/>
            <a:ext cx="81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×10</a:t>
            </a:r>
            <a:r>
              <a:rPr lang="en-US" sz="2400" baseline="30000" dirty="0" smtClean="0"/>
              <a:t>-5</a:t>
            </a:r>
            <a:endParaRPr lang="en-US" sz="2400" baseline="30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006834"/>
              </p:ext>
            </p:extLst>
          </p:nvPr>
        </p:nvGraphicFramePr>
        <p:xfrm>
          <a:off x="1250989" y="687294"/>
          <a:ext cx="7564305" cy="521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677720"/>
              </p:ext>
            </p:extLst>
          </p:nvPr>
        </p:nvGraphicFramePr>
        <p:xfrm>
          <a:off x="618391" y="762002"/>
          <a:ext cx="8047491" cy="530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35293" y="6096002"/>
            <a:ext cx="2163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Detuning (MHz)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205698" y="3050990"/>
            <a:ext cx="300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Absorption (</a:t>
            </a:r>
            <a:r>
              <a:rPr lang="en-US" sz="2400" dirty="0" err="1" smtClean="0"/>
              <a:t>arb</a:t>
            </a:r>
            <a:r>
              <a:rPr lang="en-US" sz="2400" dirty="0" smtClean="0"/>
              <a:t>. units)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– LH Wave Propagation in EPM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450" y="1600200"/>
            <a:ext cx="395335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 of polarization and magnetization: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 conditions: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8694"/>
              </p:ext>
            </p:extLst>
          </p:nvPr>
        </p:nvGraphicFramePr>
        <p:xfrm>
          <a:off x="7100486" y="3131376"/>
          <a:ext cx="1396000" cy="80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8" name="Equation" r:id="rId4" imgW="1193800" imgH="685800" progId="Equation.3">
                  <p:embed/>
                </p:oleObj>
              </mc:Choice>
              <mc:Fallback>
                <p:oleObj name="Equation" r:id="rId4" imgW="11938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0486" y="3131376"/>
                        <a:ext cx="1396000" cy="801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233732" y="1656688"/>
            <a:ext cx="4526433" cy="5050939"/>
            <a:chOff x="200234" y="186272"/>
            <a:chExt cx="5569949" cy="6215374"/>
          </a:xfrm>
        </p:grpSpPr>
        <p:pic>
          <p:nvPicPr>
            <p:cNvPr id="39" name="Picture 38" descr="left_handed_wave_plot3.pc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83" y="228376"/>
              <a:ext cx="4673600" cy="1955800"/>
            </a:xfrm>
            <a:prstGeom prst="rect">
              <a:avLst/>
            </a:prstGeom>
          </p:spPr>
        </p:pic>
        <p:pic>
          <p:nvPicPr>
            <p:cNvPr id="40" name="Picture 39" descr="left_handed_wave_plot4.pct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79" y="1987981"/>
              <a:ext cx="4699000" cy="1955800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2747440" y="186272"/>
              <a:ext cx="0" cy="374904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722033" y="5833550"/>
              <a:ext cx="1291884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r>
                <a:rPr lang="en-US" sz="2400" dirty="0" smtClean="0">
                  <a:latin typeface="Times New Roman"/>
                  <a:cs typeface="Times New Roman"/>
                </a:rPr>
                <a:t> (</a:t>
              </a:r>
              <a:r>
                <a:rPr lang="en-US" sz="2400" dirty="0" smtClean="0">
                  <a:latin typeface="Symbol" charset="2"/>
                  <a:cs typeface="Symbol" charset="2"/>
                </a:rPr>
                <a:t>m</a:t>
              </a:r>
              <a:r>
                <a:rPr lang="en-US" sz="2400" dirty="0" smtClean="0">
                  <a:latin typeface="Times New Roman"/>
                  <a:cs typeface="Times New Roman"/>
                </a:rPr>
                <a:t>m)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pic>
          <p:nvPicPr>
            <p:cNvPr id="43" name="Picture 42" descr="left_handed_wave_plot5.pct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83" y="3670300"/>
              <a:ext cx="4838700" cy="22606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16200000">
              <a:off x="-655067" y="2671755"/>
              <a:ext cx="2278697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Electric Field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8577" y="631773"/>
              <a:ext cx="547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=0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37154" y="2376065"/>
              <a:ext cx="796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=1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5621" y="4028938"/>
              <a:ext cx="925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=60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5" name="L-Shape 4"/>
          <p:cNvSpPr/>
          <p:nvPr/>
        </p:nvSpPr>
        <p:spPr>
          <a:xfrm flipH="1">
            <a:off x="802737" y="4054908"/>
            <a:ext cx="3974005" cy="1904800"/>
          </a:xfrm>
          <a:prstGeom prst="corner">
            <a:avLst>
              <a:gd name="adj1" fmla="val 63636"/>
              <a:gd name="adj2" fmla="val 8106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0423" y="3174666"/>
            <a:ext cx="4040752" cy="15440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1280-67C7-EF4A-9CFF-78EBAE9501CA}" type="slidenum">
              <a:rPr lang="en-US" smtClean="0"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40740" y="2681621"/>
            <a:ext cx="1043602" cy="1760128"/>
            <a:chOff x="5409844" y="2623901"/>
            <a:chExt cx="1043602" cy="176012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5515629" y="2878219"/>
              <a:ext cx="0" cy="914400"/>
            </a:xfrm>
            <a:prstGeom prst="straightConnector1">
              <a:avLst/>
            </a:prstGeom>
            <a:ln w="57150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5678516" y="2623901"/>
              <a:ext cx="774930" cy="1760128"/>
              <a:chOff x="8859078" y="89750"/>
              <a:chExt cx="1117601" cy="2538451"/>
            </a:xfrm>
          </p:grpSpPr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821864"/>
                  </p:ext>
                </p:extLst>
              </p:nvPr>
            </p:nvGraphicFramePr>
            <p:xfrm>
              <a:off x="8883082" y="89750"/>
              <a:ext cx="830262" cy="892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79" name="Equation" r:id="rId9" imgW="520700" imgH="558800" progId="Equation.3">
                      <p:embed/>
                    </p:oleObj>
                  </mc:Choice>
                  <mc:Fallback>
                    <p:oleObj name="Equation" r:id="rId9" imgW="520700" imgH="558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883082" y="89750"/>
                            <a:ext cx="830262" cy="8921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511515"/>
                  </p:ext>
                </p:extLst>
              </p:nvPr>
            </p:nvGraphicFramePr>
            <p:xfrm>
              <a:off x="8859078" y="1739202"/>
              <a:ext cx="1117601" cy="888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80" name="Equation" r:id="rId11" imgW="698500" imgH="558800" progId="Equation.3">
                      <p:embed/>
                    </p:oleObj>
                  </mc:Choice>
                  <mc:Fallback>
                    <p:oleObj name="Equation" r:id="rId11" imgW="698500" imgH="558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859078" y="1739202"/>
                            <a:ext cx="1117601" cy="88899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8" name="Group 57"/>
            <p:cNvGrpSpPr/>
            <p:nvPr/>
          </p:nvGrpSpPr>
          <p:grpSpPr>
            <a:xfrm>
              <a:off x="5409844" y="3832635"/>
              <a:ext cx="208208" cy="208208"/>
              <a:chOff x="1734626" y="5633792"/>
              <a:chExt cx="208208" cy="20820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1734626" y="5633792"/>
                <a:ext cx="208208" cy="208208"/>
              </a:xfrm>
              <a:prstGeom prst="straightConnector1">
                <a:avLst/>
              </a:prstGeom>
              <a:ln w="28575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1734626" y="5633792"/>
                <a:ext cx="208208" cy="208208"/>
              </a:xfrm>
              <a:prstGeom prst="straightConnector1">
                <a:avLst/>
              </a:prstGeom>
              <a:ln w="28575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3499604" y="1409630"/>
            <a:ext cx="1133764" cy="1065569"/>
            <a:chOff x="3623556" y="1414333"/>
            <a:chExt cx="636026" cy="597769"/>
          </a:xfrm>
        </p:grpSpPr>
        <p:grpSp>
          <p:nvGrpSpPr>
            <p:cNvPr id="49" name="Group 48"/>
            <p:cNvGrpSpPr/>
            <p:nvPr/>
          </p:nvGrpSpPr>
          <p:grpSpPr>
            <a:xfrm>
              <a:off x="3623556" y="1414333"/>
              <a:ext cx="636026" cy="597769"/>
              <a:chOff x="4966709" y="3120748"/>
              <a:chExt cx="1255310" cy="117980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966709" y="3120748"/>
                <a:ext cx="926338" cy="1179802"/>
                <a:chOff x="4966709" y="3120748"/>
                <a:chExt cx="926338" cy="117980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5359007" y="3623548"/>
                  <a:ext cx="0" cy="530075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/>
                <p:cNvGrpSpPr/>
                <p:nvPr/>
              </p:nvGrpSpPr>
              <p:grpSpPr>
                <a:xfrm>
                  <a:off x="4966709" y="3120748"/>
                  <a:ext cx="926338" cy="1179802"/>
                  <a:chOff x="4966709" y="3120748"/>
                  <a:chExt cx="926338" cy="1179802"/>
                </a:xfrm>
              </p:grpSpPr>
              <p:cxnSp>
                <p:nvCxnSpPr>
                  <p:cNvPr id="55" name="Straight Arrow Connector 54"/>
                  <p:cNvCxnSpPr/>
                  <p:nvPr/>
                </p:nvCxnSpPr>
                <p:spPr>
                  <a:xfrm>
                    <a:off x="5359007" y="4153622"/>
                    <a:ext cx="534040" cy="0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56" name="Object 5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46370334"/>
                      </p:ext>
                    </p:extLst>
                  </p:nvPr>
                </p:nvGraphicFramePr>
                <p:xfrm>
                  <a:off x="5234421" y="3120748"/>
                  <a:ext cx="247524" cy="4511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9081" name="Equation" r:id="rId13" imgW="215900" imgH="393700" progId="Equation.3">
                          <p:embed/>
                        </p:oleObj>
                      </mc:Choice>
                      <mc:Fallback>
                        <p:oleObj name="Equation" r:id="rId13" imgW="215900" imgH="3937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34421" y="3120748"/>
                                <a:ext cx="247524" cy="45118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7" name="Object 5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80675304"/>
                      </p:ext>
                    </p:extLst>
                  </p:nvPr>
                </p:nvGraphicFramePr>
                <p:xfrm>
                  <a:off x="4966709" y="3789836"/>
                  <a:ext cx="275722" cy="51071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9082" name="Equation" r:id="rId15" imgW="241300" imgH="444500" progId="Equation.3">
                          <p:embed/>
                        </p:oleObj>
                      </mc:Choice>
                      <mc:Fallback>
                        <p:oleObj name="Equation" r:id="rId15" imgW="241300" imgH="4445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966709" y="3789836"/>
                                <a:ext cx="275722" cy="51071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52" name="Object 5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4495034"/>
                  </p:ext>
                </p:extLst>
              </p:nvPr>
            </p:nvGraphicFramePr>
            <p:xfrm>
              <a:off x="5927497" y="3880023"/>
              <a:ext cx="294522" cy="419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83" name="Equation" r:id="rId17" imgW="254000" imgH="368300" progId="Equation.3">
                      <p:embed/>
                    </p:oleObj>
                  </mc:Choice>
                  <mc:Fallback>
                    <p:oleObj name="Equation" r:id="rId17" imgW="2540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5927497" y="3880023"/>
                            <a:ext cx="294522" cy="419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933179"/>
                </p:ext>
              </p:extLst>
            </p:nvPr>
          </p:nvGraphicFramePr>
          <p:xfrm>
            <a:off x="3754436" y="1867810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84" name="Equation" r:id="rId19" imgW="241300" imgH="241300" progId="Equation.3">
                    <p:embed/>
                  </p:oleObj>
                </mc:Choice>
                <mc:Fallback>
                  <p:oleObj name="Equation" r:id="rId19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754436" y="1867810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5303344" y="5019675"/>
            <a:ext cx="2745562" cy="1470025"/>
            <a:chOff x="5303344" y="5019675"/>
            <a:chExt cx="2745562" cy="1470025"/>
          </a:xfrm>
        </p:grpSpPr>
        <p:grpSp>
          <p:nvGrpSpPr>
            <p:cNvPr id="37" name="Group 36"/>
            <p:cNvGrpSpPr/>
            <p:nvPr/>
          </p:nvGrpSpPr>
          <p:grpSpPr>
            <a:xfrm>
              <a:off x="5361374" y="5019675"/>
              <a:ext cx="2687532" cy="1470025"/>
              <a:chOff x="5767611" y="2653042"/>
              <a:chExt cx="2687532" cy="1470025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5767611" y="3149328"/>
                <a:ext cx="0" cy="914400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5946613" y="2653042"/>
                <a:ext cx="2508530" cy="1470025"/>
                <a:chOff x="9245730" y="131778"/>
                <a:chExt cx="3617787" cy="2120064"/>
              </a:xfrm>
            </p:grpSpPr>
            <p:graphicFrame>
              <p:nvGraphicFramePr>
                <p:cNvPr id="66" name="Object 6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843696"/>
                    </p:ext>
                  </p:extLst>
                </p:nvPr>
              </p:nvGraphicFramePr>
              <p:xfrm>
                <a:off x="9245730" y="131778"/>
                <a:ext cx="3434225" cy="84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085" name="Equation" r:id="rId21" imgW="2159000" imgH="533400" progId="Equation.3">
                        <p:embed/>
                      </p:oleObj>
                    </mc:Choice>
                    <mc:Fallback>
                      <p:oleObj name="Equation" r:id="rId21" imgW="2159000" imgH="5334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45730" y="131778"/>
                              <a:ext cx="3434225" cy="84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Object 6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7190296"/>
                    </p:ext>
                  </p:extLst>
                </p:nvPr>
              </p:nvGraphicFramePr>
              <p:xfrm>
                <a:off x="9330844" y="1404732"/>
                <a:ext cx="3532673" cy="8471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086" name="Equation" r:id="rId23" imgW="2209800" imgH="533400" progId="Equation.3">
                        <p:embed/>
                      </p:oleObj>
                    </mc:Choice>
                    <mc:Fallback>
                      <p:oleObj name="Equation" r:id="rId23" imgW="2209800" imgH="5334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0844" y="1404732"/>
                              <a:ext cx="3532673" cy="8471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" name="Oval 7"/>
            <p:cNvSpPr/>
            <p:nvPr/>
          </p:nvSpPr>
          <p:spPr>
            <a:xfrm>
              <a:off x="5303344" y="5329441"/>
              <a:ext cx="121291" cy="12129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2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– LH Wave Propagation in EPM Material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3732" y="1656688"/>
            <a:ext cx="4526433" cy="5050939"/>
            <a:chOff x="200234" y="186272"/>
            <a:chExt cx="5569949" cy="6215374"/>
          </a:xfrm>
        </p:grpSpPr>
        <p:pic>
          <p:nvPicPr>
            <p:cNvPr id="39" name="Picture 38" descr="left_handed_wave_plot3.pc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83" y="228376"/>
              <a:ext cx="4673600" cy="1955800"/>
            </a:xfrm>
            <a:prstGeom prst="rect">
              <a:avLst/>
            </a:prstGeom>
          </p:spPr>
        </p:pic>
        <p:pic>
          <p:nvPicPr>
            <p:cNvPr id="40" name="Picture 39" descr="left_handed_wave_plot4.pc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79" y="1987981"/>
              <a:ext cx="4699000" cy="1955800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2747440" y="186272"/>
              <a:ext cx="0" cy="374904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722033" y="5833550"/>
              <a:ext cx="1291884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r>
                <a:rPr lang="en-US" sz="2400" dirty="0" smtClean="0">
                  <a:latin typeface="Times New Roman"/>
                  <a:cs typeface="Times New Roman"/>
                </a:rPr>
                <a:t> (</a:t>
              </a:r>
              <a:r>
                <a:rPr lang="en-US" sz="2400" dirty="0" smtClean="0">
                  <a:latin typeface="Symbol" charset="2"/>
                  <a:cs typeface="Symbol" charset="2"/>
                </a:rPr>
                <a:t>m</a:t>
              </a:r>
              <a:r>
                <a:rPr lang="en-US" sz="2400" dirty="0" smtClean="0">
                  <a:latin typeface="Times New Roman"/>
                  <a:cs typeface="Times New Roman"/>
                </a:rPr>
                <a:t>m)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pic>
          <p:nvPicPr>
            <p:cNvPr id="43" name="Picture 42" descr="left_handed_wave_plot5.pc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83" y="3670300"/>
              <a:ext cx="4838700" cy="22606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16200000">
              <a:off x="-655067" y="2671755"/>
              <a:ext cx="2278697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Electric Field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8577" y="631773"/>
              <a:ext cx="547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=0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37154" y="2376065"/>
              <a:ext cx="796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=1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5621" y="4028938"/>
              <a:ext cx="925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=60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1280-67C7-EF4A-9CFF-78EBAE9501CA}" type="slidenum">
              <a:rPr lang="en-US" smtClean="0"/>
              <a:t>48</a:t>
            </a:fld>
            <a:endParaRPr lang="en-US"/>
          </a:p>
        </p:txBody>
      </p:sp>
      <p:sp>
        <p:nvSpPr>
          <p:cNvPr id="73" name="L-Shape 72"/>
          <p:cNvSpPr/>
          <p:nvPr/>
        </p:nvSpPr>
        <p:spPr>
          <a:xfrm flipH="1">
            <a:off x="802737" y="4054908"/>
            <a:ext cx="3974005" cy="1904800"/>
          </a:xfrm>
          <a:prstGeom prst="corner">
            <a:avLst>
              <a:gd name="adj1" fmla="val 63636"/>
              <a:gd name="adj2" fmla="val 8106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872399" y="4310978"/>
            <a:ext cx="1065720" cy="783349"/>
            <a:chOff x="7517074" y="2969605"/>
            <a:chExt cx="1065720" cy="783349"/>
          </a:xfrm>
        </p:grpSpPr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4403679"/>
                </p:ext>
              </p:extLst>
            </p:nvPr>
          </p:nvGraphicFramePr>
          <p:xfrm>
            <a:off x="7718453" y="2969605"/>
            <a:ext cx="498475" cy="712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06" name="Equation" r:id="rId7" imgW="355600" imgH="508000" progId="Equation.3">
                    <p:embed/>
                  </p:oleObj>
                </mc:Choice>
                <mc:Fallback>
                  <p:oleObj name="Equation" r:id="rId7" imgW="355600" imgH="508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718453" y="2969605"/>
                          <a:ext cx="498475" cy="712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2" name="Straight Connector 71"/>
            <p:cNvCxnSpPr/>
            <p:nvPr/>
          </p:nvCxnSpPr>
          <p:spPr>
            <a:xfrm>
              <a:off x="7517074" y="3752954"/>
              <a:ext cx="1065720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112272" y="1717206"/>
            <a:ext cx="3319065" cy="2444341"/>
            <a:chOff x="2112272" y="1717206"/>
            <a:chExt cx="3319065" cy="2444341"/>
          </a:xfrm>
        </p:grpSpPr>
        <p:cxnSp>
          <p:nvCxnSpPr>
            <p:cNvPr id="11" name="Straight Connector 10"/>
            <p:cNvCxnSpPr>
              <a:stCxn id="8" idx="0"/>
            </p:cNvCxnSpPr>
            <p:nvPr/>
          </p:nvCxnSpPr>
          <p:spPr>
            <a:xfrm>
              <a:off x="2300174" y="1717206"/>
              <a:ext cx="3130388" cy="78263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112272" y="1717206"/>
              <a:ext cx="375803" cy="76480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284565" y="2475584"/>
              <a:ext cx="3146772" cy="1685963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105928" y="3192203"/>
            <a:ext cx="3325409" cy="3208492"/>
            <a:chOff x="2112272" y="1567913"/>
            <a:chExt cx="3325409" cy="320849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501034" y="1567913"/>
              <a:ext cx="2936647" cy="96934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112272" y="1567914"/>
              <a:ext cx="375803" cy="718408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2298996" y="2287990"/>
              <a:ext cx="3134673" cy="248841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31183" y="1630111"/>
            <a:ext cx="2374932" cy="4775929"/>
            <a:chOff x="5431183" y="1630111"/>
            <a:chExt cx="1372002" cy="4775929"/>
          </a:xfrm>
        </p:grpSpPr>
        <p:pic>
          <p:nvPicPr>
            <p:cNvPr id="59" name="Picture 58" descr="left_handed_wave_plot3.pct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5" r="58356" b="49307"/>
            <a:stretch/>
          </p:blipFill>
          <p:spPr>
            <a:xfrm>
              <a:off x="5481521" y="1630111"/>
              <a:ext cx="1257869" cy="2369951"/>
            </a:xfrm>
            <a:prstGeom prst="rect">
              <a:avLst/>
            </a:prstGeom>
          </p:spPr>
        </p:pic>
        <p:pic>
          <p:nvPicPr>
            <p:cNvPr id="62" name="Picture 61" descr="left_handed_wave_plot4.pct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3" r="58558" b="49391"/>
            <a:stretch/>
          </p:blipFill>
          <p:spPr>
            <a:xfrm>
              <a:off x="5481523" y="3951650"/>
              <a:ext cx="1257869" cy="2365988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>
              <a:off x="6093922" y="1772189"/>
              <a:ext cx="0" cy="462390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5431183" y="1782089"/>
              <a:ext cx="1372002" cy="4623951"/>
            </a:xfrm>
            <a:prstGeom prst="rect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5432438" y="4163579"/>
              <a:ext cx="1366560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165091" y="4314726"/>
              <a:ext cx="161476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6554290" y="2027141"/>
            <a:ext cx="279515" cy="0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– LH Wave Propagation in EPM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450" y="1600200"/>
            <a:ext cx="3953350" cy="4525963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Times"/>
                <a:cs typeface="Times"/>
              </a:rPr>
              <a:t>v</a:t>
            </a:r>
            <a:r>
              <a:rPr lang="en-US" baseline="-25000" dirty="0" smtClean="0">
                <a:latin typeface="Times"/>
                <a:cs typeface="Times"/>
              </a:rPr>
              <a:t>g</a:t>
            </a:r>
            <a:r>
              <a:rPr lang="en-US" dirty="0" smtClean="0"/>
              <a:t>, </a:t>
            </a:r>
            <a:r>
              <a:rPr lang="en-US" i="1" dirty="0" smtClean="0">
                <a:latin typeface="Times"/>
                <a:cs typeface="Times"/>
              </a:rPr>
              <a:t>v</a:t>
            </a:r>
            <a:r>
              <a:rPr lang="en-US" baseline="-25000" dirty="0" smtClean="0">
                <a:latin typeface="Times"/>
                <a:cs typeface="Times"/>
              </a:rPr>
              <a:t>p</a:t>
            </a:r>
            <a:r>
              <a:rPr lang="en-US" dirty="0" smtClean="0"/>
              <a:t> parallel</a:t>
            </a:r>
          </a:p>
          <a:p>
            <a:endParaRPr lang="en-US" dirty="0" smtClean="0"/>
          </a:p>
          <a:p>
            <a:r>
              <a:rPr lang="en-US" dirty="0" smtClean="0"/>
              <a:t>Different from negative index material in which </a:t>
            </a:r>
            <a:r>
              <a:rPr lang="en-US" i="1" dirty="0" smtClean="0">
                <a:latin typeface="Times"/>
                <a:cs typeface="Times"/>
              </a:rPr>
              <a:t>v</a:t>
            </a:r>
            <a:r>
              <a:rPr lang="en-US" baseline="-25000" dirty="0" smtClean="0">
                <a:latin typeface="Times"/>
                <a:cs typeface="Times"/>
              </a:rPr>
              <a:t>g </a:t>
            </a:r>
            <a:r>
              <a:rPr lang="en-US" dirty="0" smtClean="0">
                <a:cs typeface="Times"/>
              </a:rPr>
              <a:t>and</a:t>
            </a:r>
            <a:r>
              <a:rPr lang="en-US" dirty="0" smtClean="0"/>
              <a:t> </a:t>
            </a:r>
            <a:r>
              <a:rPr lang="en-US" i="1" dirty="0" err="1" smtClean="0">
                <a:latin typeface="Times"/>
                <a:cs typeface="Times"/>
              </a:rPr>
              <a:t>v</a:t>
            </a:r>
            <a:r>
              <a:rPr lang="en-US" baseline="-25000" dirty="0" err="1" smtClean="0">
                <a:latin typeface="Times"/>
                <a:cs typeface="Times"/>
              </a:rPr>
              <a:t>p</a:t>
            </a:r>
            <a:r>
              <a:rPr lang="en-US" dirty="0" smtClean="0"/>
              <a:t> are antiparallel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33733" y="1656688"/>
            <a:ext cx="4526432" cy="5050939"/>
            <a:chOff x="200235" y="186272"/>
            <a:chExt cx="5569948" cy="6215374"/>
          </a:xfrm>
        </p:grpSpPr>
        <p:pic>
          <p:nvPicPr>
            <p:cNvPr id="44" name="Picture 43" descr="left_handed_wave_plot3.pc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83" y="228376"/>
              <a:ext cx="4673600" cy="1955800"/>
            </a:xfrm>
            <a:prstGeom prst="rect">
              <a:avLst/>
            </a:prstGeom>
          </p:spPr>
        </p:pic>
        <p:pic>
          <p:nvPicPr>
            <p:cNvPr id="45" name="Picture 44" descr="left_handed_wave_plot4.pc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79" y="1987981"/>
              <a:ext cx="4699000" cy="1955800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>
              <a:off x="2747440" y="186272"/>
              <a:ext cx="0" cy="374904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22033" y="5833550"/>
              <a:ext cx="1291884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r>
                <a:rPr lang="en-US" sz="2400" dirty="0" smtClean="0">
                  <a:latin typeface="Times New Roman"/>
                  <a:cs typeface="Times New Roman"/>
                </a:rPr>
                <a:t> (</a:t>
              </a:r>
              <a:r>
                <a:rPr lang="en-US" sz="2400" dirty="0" smtClean="0">
                  <a:latin typeface="Symbol" charset="2"/>
                  <a:cs typeface="Symbol" charset="2"/>
                </a:rPr>
                <a:t>m</a:t>
              </a:r>
              <a:r>
                <a:rPr lang="en-US" sz="2400" dirty="0" smtClean="0">
                  <a:latin typeface="Times New Roman"/>
                  <a:cs typeface="Times New Roman"/>
                </a:rPr>
                <a:t>m)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pic>
          <p:nvPicPr>
            <p:cNvPr id="48" name="Picture 47" descr="left_handed_wave_plot5.pc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83" y="3670300"/>
              <a:ext cx="4838700" cy="22606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16200000">
              <a:off x="-655066" y="2671756"/>
              <a:ext cx="2278697" cy="56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Electric Field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8577" y="631773"/>
              <a:ext cx="547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=0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37154" y="2376065"/>
              <a:ext cx="796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=1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5621" y="4028938"/>
              <a:ext cx="925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=60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1280-67C7-EF4A-9CFF-78EBAE9501CA}" type="slidenum">
              <a:rPr lang="en-US" smtClean="0"/>
              <a:t>49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99604" y="1409630"/>
            <a:ext cx="1133764" cy="1065569"/>
            <a:chOff x="3623556" y="1414333"/>
            <a:chExt cx="636026" cy="597769"/>
          </a:xfrm>
        </p:grpSpPr>
        <p:grpSp>
          <p:nvGrpSpPr>
            <p:cNvPr id="26" name="Group 25"/>
            <p:cNvGrpSpPr/>
            <p:nvPr/>
          </p:nvGrpSpPr>
          <p:grpSpPr>
            <a:xfrm>
              <a:off x="3623556" y="1414333"/>
              <a:ext cx="636026" cy="597769"/>
              <a:chOff x="4966709" y="3120748"/>
              <a:chExt cx="1255310" cy="117980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966709" y="3120748"/>
                <a:ext cx="926338" cy="1179802"/>
                <a:chOff x="4966709" y="3120748"/>
                <a:chExt cx="926338" cy="117980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5359007" y="3623548"/>
                  <a:ext cx="0" cy="530075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/>
                <p:cNvGrpSpPr/>
                <p:nvPr/>
              </p:nvGrpSpPr>
              <p:grpSpPr>
                <a:xfrm>
                  <a:off x="4966709" y="3120748"/>
                  <a:ext cx="926338" cy="1179802"/>
                  <a:chOff x="4966709" y="3120748"/>
                  <a:chExt cx="926338" cy="1179802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>
                    <a:off x="5359007" y="4153622"/>
                    <a:ext cx="534040" cy="0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33" name="Object 3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40618971"/>
                      </p:ext>
                    </p:extLst>
                  </p:nvPr>
                </p:nvGraphicFramePr>
                <p:xfrm>
                  <a:off x="5234421" y="3120748"/>
                  <a:ext cx="247524" cy="4511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6644" name="Equation" r:id="rId7" imgW="215900" imgH="393700" progId="Equation.3">
                          <p:embed/>
                        </p:oleObj>
                      </mc:Choice>
                      <mc:Fallback>
                        <p:oleObj name="Equation" r:id="rId7" imgW="215900" imgH="3937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34421" y="3120748"/>
                                <a:ext cx="247524" cy="45118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34" name="Object 3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96835524"/>
                      </p:ext>
                    </p:extLst>
                  </p:nvPr>
                </p:nvGraphicFramePr>
                <p:xfrm>
                  <a:off x="4966709" y="3789836"/>
                  <a:ext cx="275722" cy="51071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6645" name="Equation" r:id="rId9" imgW="241300" imgH="444500" progId="Equation.3">
                          <p:embed/>
                        </p:oleObj>
                      </mc:Choice>
                      <mc:Fallback>
                        <p:oleObj name="Equation" r:id="rId9" imgW="241300" imgH="4445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966709" y="3789836"/>
                                <a:ext cx="275722" cy="51071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194072"/>
                  </p:ext>
                </p:extLst>
              </p:nvPr>
            </p:nvGraphicFramePr>
            <p:xfrm>
              <a:off x="5927497" y="3880023"/>
              <a:ext cx="294522" cy="419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646" name="Equation" r:id="rId11" imgW="254000" imgH="368300" progId="Equation.3">
                      <p:embed/>
                    </p:oleObj>
                  </mc:Choice>
                  <mc:Fallback>
                    <p:oleObj name="Equation" r:id="rId11" imgW="2540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927497" y="3880023"/>
                            <a:ext cx="294522" cy="419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4884854"/>
                </p:ext>
              </p:extLst>
            </p:nvPr>
          </p:nvGraphicFramePr>
          <p:xfrm>
            <a:off x="3754436" y="1867810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47" name="Equation" r:id="rId13" imgW="241300" imgH="241300" progId="Equation.3">
                    <p:embed/>
                  </p:oleObj>
                </mc:Choice>
                <mc:Fallback>
                  <p:oleObj name="Equation" r:id="rId13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754436" y="1867810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248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0341" y="4491932"/>
            <a:ext cx="1525625" cy="15256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813239" y="673780"/>
            <a:ext cx="5515338" cy="5515338"/>
            <a:chOff x="5114606" y="2560767"/>
            <a:chExt cx="3017520" cy="3017520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6623366" y="2560767"/>
              <a:ext cx="0" cy="301752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114606" y="4069527"/>
              <a:ext cx="30175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884471"/>
              </p:ext>
            </p:extLst>
          </p:nvPr>
        </p:nvGraphicFramePr>
        <p:xfrm>
          <a:off x="4740180" y="570861"/>
          <a:ext cx="355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" name="Equation" r:id="rId5" imgW="317500" imgH="368300" progId="Equation.3">
                  <p:embed/>
                </p:oleObj>
              </mc:Choice>
              <mc:Fallback>
                <p:oleObj name="Equation" r:id="rId5" imgW="317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40180" y="570861"/>
                        <a:ext cx="3556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768501"/>
              </p:ext>
            </p:extLst>
          </p:nvPr>
        </p:nvGraphicFramePr>
        <p:xfrm>
          <a:off x="7550071" y="3256674"/>
          <a:ext cx="2555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" name="Equation" r:id="rId7" imgW="228600" imgH="279400" progId="Equation.3">
                  <p:embed/>
                </p:oleObj>
              </mc:Choice>
              <mc:Fallback>
                <p:oleObj name="Equation" r:id="rId7" imgW="228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0071" y="3256674"/>
                        <a:ext cx="255587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691" y="895426"/>
            <a:ext cx="1597154" cy="1597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345" y="2020183"/>
            <a:ext cx="1560931" cy="1094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5787" y="3599088"/>
            <a:ext cx="3004488" cy="22576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054" y="2027944"/>
            <a:ext cx="1951416" cy="1297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49" y="1063306"/>
            <a:ext cx="1291492" cy="13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8834" y="3711455"/>
            <a:ext cx="2150075" cy="891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0947" y="4899866"/>
            <a:ext cx="1098799" cy="10607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086920" y="4880725"/>
            <a:ext cx="736442" cy="2254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53103" y="5023501"/>
            <a:ext cx="762744" cy="9280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109987" y="6006585"/>
            <a:ext cx="2810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J. B. </a:t>
            </a:r>
            <a:r>
              <a:rPr lang="en-US" dirty="0" err="1" smtClean="0"/>
              <a:t>Pendry</a:t>
            </a:r>
            <a:r>
              <a:rPr lang="en-US" dirty="0" smtClean="0"/>
              <a:t>, </a:t>
            </a:r>
            <a:r>
              <a:rPr lang="en-US" dirty="0"/>
              <a:t>et al</a:t>
            </a:r>
            <a:r>
              <a:rPr lang="en-US" dirty="0" smtClean="0"/>
              <a:t>, </a:t>
            </a:r>
            <a:r>
              <a:rPr lang="en-US" i="1" dirty="0" smtClean="0"/>
              <a:t>IEEE</a:t>
            </a:r>
            <a:r>
              <a:rPr lang="en-US" dirty="0" smtClean="0"/>
              <a:t> 1999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434" y="23184"/>
            <a:ext cx="2654273" cy="2654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69731" y="762000"/>
            <a:ext cx="886895" cy="1676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7833" y="428626"/>
            <a:ext cx="756167" cy="380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0" y="3619501"/>
            <a:ext cx="2242482" cy="224248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29816" y="4283214"/>
            <a:ext cx="863369" cy="1400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3538" y="3921124"/>
            <a:ext cx="840035" cy="385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 descr="Invisibilty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206" y="4857992"/>
            <a:ext cx="2499193" cy="12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8967" y="1224158"/>
            <a:ext cx="4603438" cy="5388145"/>
            <a:chOff x="292885" y="-177800"/>
            <a:chExt cx="5529360" cy="6471897"/>
          </a:xfrm>
        </p:grpSpPr>
        <p:pic>
          <p:nvPicPr>
            <p:cNvPr id="31" name="Picture 30" descr="left_and_right_handed_plot1.pc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95" y="973666"/>
              <a:ext cx="4699000" cy="1955800"/>
            </a:xfrm>
            <a:prstGeom prst="rect">
              <a:avLst/>
            </a:prstGeom>
          </p:spPr>
        </p:pic>
        <p:pic>
          <p:nvPicPr>
            <p:cNvPr id="32" name="Picture 31" descr="left_and_right_handed_plot2.pc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56" y="2436988"/>
              <a:ext cx="4699000" cy="1955800"/>
            </a:xfrm>
            <a:prstGeom prst="rect">
              <a:avLst/>
            </a:prstGeom>
          </p:spPr>
        </p:pic>
        <p:pic>
          <p:nvPicPr>
            <p:cNvPr id="33" name="Picture 32" descr="left_and_right_handed_plot3.pc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45" y="3505904"/>
              <a:ext cx="4699000" cy="2260600"/>
            </a:xfrm>
            <a:prstGeom prst="rect">
              <a:avLst/>
            </a:prstGeom>
          </p:spPr>
        </p:pic>
        <p:pic>
          <p:nvPicPr>
            <p:cNvPr id="34" name="Picture 33" descr="left_and_right_handed_plot0.pct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45" y="-177800"/>
              <a:ext cx="4699000" cy="19558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026833" y="5739574"/>
              <a:ext cx="1261017" cy="554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r>
                <a:rPr lang="en-US" sz="2400" dirty="0" smtClean="0">
                  <a:latin typeface="Times New Roman"/>
                  <a:cs typeface="Times New Roman"/>
                </a:rPr>
                <a:t> (</a:t>
              </a:r>
              <a:r>
                <a:rPr lang="en-US" sz="2400" dirty="0" smtClean="0">
                  <a:latin typeface="Symbol" charset="2"/>
                  <a:cs typeface="Symbol" charset="2"/>
                </a:rPr>
                <a:t>m</a:t>
              </a:r>
              <a:r>
                <a:rPr lang="en-US" sz="2400" dirty="0" smtClean="0">
                  <a:latin typeface="Times New Roman"/>
                  <a:cs typeface="Times New Roman"/>
                </a:rPr>
                <a:t>m)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-541979" y="2589642"/>
              <a:ext cx="2224252" cy="554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Electric Field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9490" y="304718"/>
              <a:ext cx="5475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=0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9490" y="1430783"/>
              <a:ext cx="796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=1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9490" y="2931559"/>
              <a:ext cx="9250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=30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9490" y="3897006"/>
              <a:ext cx="9250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=60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8899" y="4898625"/>
              <a:ext cx="100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left-handed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60656" y="4897136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right-handed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– LH Wave Propagation in EPM Material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733450" y="1600200"/>
            <a:ext cx="395335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 of polarization and magnetization: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 conditions: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561462"/>
              </p:ext>
            </p:extLst>
          </p:nvPr>
        </p:nvGraphicFramePr>
        <p:xfrm>
          <a:off x="6254586" y="5102225"/>
          <a:ext cx="8683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2" name="Equation" r:id="rId8" imgW="977900" imgH="1104900" progId="Equation.3">
                  <p:embed/>
                </p:oleObj>
              </mc:Choice>
              <mc:Fallback>
                <p:oleObj name="Equation" r:id="rId8" imgW="9779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4586" y="5102225"/>
                        <a:ext cx="868362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721561" y="2236697"/>
            <a:ext cx="4040752" cy="35498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1280-67C7-EF4A-9CFF-78EBAE9501CA}" type="slidenum">
              <a:rPr lang="en-US" smtClean="0"/>
              <a:t>50</a:t>
            </a:fld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3611244" y="2093510"/>
            <a:ext cx="1133764" cy="800391"/>
            <a:chOff x="3623556" y="1563094"/>
            <a:chExt cx="636026" cy="449008"/>
          </a:xfrm>
        </p:grpSpPr>
        <p:grpSp>
          <p:nvGrpSpPr>
            <p:cNvPr id="55" name="Group 54"/>
            <p:cNvGrpSpPr/>
            <p:nvPr/>
          </p:nvGrpSpPr>
          <p:grpSpPr>
            <a:xfrm>
              <a:off x="3623556" y="1563094"/>
              <a:ext cx="636026" cy="449008"/>
              <a:chOff x="4966709" y="3414354"/>
              <a:chExt cx="1255310" cy="88619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4966709" y="3414354"/>
                <a:ext cx="926338" cy="886196"/>
                <a:chOff x="4966709" y="3414354"/>
                <a:chExt cx="926338" cy="886196"/>
              </a:xfrm>
            </p:grpSpPr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5359007" y="3623548"/>
                  <a:ext cx="0" cy="530075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Group 59"/>
                <p:cNvGrpSpPr/>
                <p:nvPr/>
              </p:nvGrpSpPr>
              <p:grpSpPr>
                <a:xfrm>
                  <a:off x="4966709" y="3414354"/>
                  <a:ext cx="926338" cy="886196"/>
                  <a:chOff x="4966709" y="3414354"/>
                  <a:chExt cx="926338" cy="886196"/>
                </a:xfrm>
              </p:grpSpPr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5359007" y="4153622"/>
                    <a:ext cx="534040" cy="0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2" name="Object 6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16126076"/>
                      </p:ext>
                    </p:extLst>
                  </p:nvPr>
                </p:nvGraphicFramePr>
                <p:xfrm>
                  <a:off x="5466187" y="3414354"/>
                  <a:ext cx="247524" cy="4511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92253" name="Equation" r:id="rId10" imgW="215900" imgH="393700" progId="Equation.3">
                          <p:embed/>
                        </p:oleObj>
                      </mc:Choice>
                      <mc:Fallback>
                        <p:oleObj name="Equation" r:id="rId10" imgW="215900" imgH="3937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66187" y="3414354"/>
                                <a:ext cx="247524" cy="45118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3" name="Object 6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26036262"/>
                      </p:ext>
                    </p:extLst>
                  </p:nvPr>
                </p:nvGraphicFramePr>
                <p:xfrm>
                  <a:off x="4966709" y="3789836"/>
                  <a:ext cx="275722" cy="51071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92254" name="Equation" r:id="rId12" imgW="241300" imgH="444500" progId="Equation.3">
                          <p:embed/>
                        </p:oleObj>
                      </mc:Choice>
                      <mc:Fallback>
                        <p:oleObj name="Equation" r:id="rId12" imgW="241300" imgH="4445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966709" y="3789836"/>
                                <a:ext cx="275722" cy="51071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58" name="Object 5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8025774"/>
                  </p:ext>
                </p:extLst>
              </p:nvPr>
            </p:nvGraphicFramePr>
            <p:xfrm>
              <a:off x="5927497" y="3880023"/>
              <a:ext cx="294522" cy="419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55" name="Equation" r:id="rId14" imgW="254000" imgH="368300" progId="Equation.3">
                      <p:embed/>
                    </p:oleObj>
                  </mc:Choice>
                  <mc:Fallback>
                    <p:oleObj name="Equation" r:id="rId14" imgW="2540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927497" y="3880023"/>
                            <a:ext cx="294522" cy="419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4835015"/>
                </p:ext>
              </p:extLst>
            </p:nvPr>
          </p:nvGraphicFramePr>
          <p:xfrm>
            <a:off x="3754436" y="1867810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56" name="Equation" r:id="rId16" imgW="241300" imgH="241300" progId="Equation.3">
                    <p:embed/>
                  </p:oleObj>
                </mc:Choice>
                <mc:Fallback>
                  <p:oleObj name="Equation" r:id="rId16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54436" y="1867810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452217"/>
              </p:ext>
            </p:extLst>
          </p:nvPr>
        </p:nvGraphicFramePr>
        <p:xfrm>
          <a:off x="7100486" y="3131376"/>
          <a:ext cx="1396000" cy="80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7" name="Equation" r:id="rId18" imgW="1193800" imgH="685800" progId="Equation.3">
                  <p:embed/>
                </p:oleObj>
              </mc:Choice>
              <mc:Fallback>
                <p:oleObj name="Equation" r:id="rId18" imgW="11938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00486" y="3131376"/>
                        <a:ext cx="1396000" cy="801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5640740" y="2681621"/>
            <a:ext cx="1043602" cy="1760128"/>
            <a:chOff x="5409844" y="2623901"/>
            <a:chExt cx="1043602" cy="1760128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5515629" y="2878219"/>
              <a:ext cx="0" cy="914400"/>
            </a:xfrm>
            <a:prstGeom prst="straightConnector1">
              <a:avLst/>
            </a:prstGeom>
            <a:ln w="57150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5678516" y="2623901"/>
              <a:ext cx="774930" cy="1760128"/>
              <a:chOff x="8859078" y="89750"/>
              <a:chExt cx="1117601" cy="2538451"/>
            </a:xfrm>
          </p:grpSpPr>
          <p:graphicFrame>
            <p:nvGraphicFramePr>
              <p:cNvPr id="71" name="Object 7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779042"/>
                  </p:ext>
                </p:extLst>
              </p:nvPr>
            </p:nvGraphicFramePr>
            <p:xfrm>
              <a:off x="8883082" y="89750"/>
              <a:ext cx="830262" cy="892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58" name="Equation" r:id="rId20" imgW="520700" imgH="558800" progId="Equation.3">
                      <p:embed/>
                    </p:oleObj>
                  </mc:Choice>
                  <mc:Fallback>
                    <p:oleObj name="Equation" r:id="rId20" imgW="520700" imgH="558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8883082" y="89750"/>
                            <a:ext cx="830262" cy="8921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7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870734"/>
                  </p:ext>
                </p:extLst>
              </p:nvPr>
            </p:nvGraphicFramePr>
            <p:xfrm>
              <a:off x="8859078" y="1739202"/>
              <a:ext cx="1117601" cy="888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59" name="Equation" r:id="rId22" imgW="698500" imgH="558800" progId="Equation.3">
                      <p:embed/>
                    </p:oleObj>
                  </mc:Choice>
                  <mc:Fallback>
                    <p:oleObj name="Equation" r:id="rId22" imgW="698500" imgH="558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8859078" y="1739202"/>
                            <a:ext cx="1117601" cy="88899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" name="Group 67"/>
            <p:cNvGrpSpPr/>
            <p:nvPr/>
          </p:nvGrpSpPr>
          <p:grpSpPr>
            <a:xfrm>
              <a:off x="5409844" y="3832635"/>
              <a:ext cx="208208" cy="208208"/>
              <a:chOff x="1734626" y="5633792"/>
              <a:chExt cx="208208" cy="208208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 flipH="1" flipV="1">
                <a:off x="1734626" y="5633792"/>
                <a:ext cx="208208" cy="208208"/>
              </a:xfrm>
              <a:prstGeom prst="straightConnector1">
                <a:avLst/>
              </a:prstGeom>
              <a:ln w="28575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1734626" y="5633792"/>
                <a:ext cx="208208" cy="208208"/>
              </a:xfrm>
              <a:prstGeom prst="straightConnector1">
                <a:avLst/>
              </a:prstGeom>
              <a:ln w="28575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02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– LH </a:t>
            </a:r>
            <a:r>
              <a:rPr lang="en-US" dirty="0" smtClean="0"/>
              <a:t>Wave Propagation </a:t>
            </a:r>
            <a:r>
              <a:rPr lang="en-US" dirty="0"/>
              <a:t>in EPM </a:t>
            </a:r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733450" y="1600200"/>
            <a:ext cx="395335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right-handed wave is also created so that initial conditions are satisfied.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643992" y="1224158"/>
            <a:ext cx="4098413" cy="4948898"/>
            <a:chOff x="899490" y="-177800"/>
            <a:chExt cx="4922755" cy="5944304"/>
          </a:xfrm>
        </p:grpSpPr>
        <p:pic>
          <p:nvPicPr>
            <p:cNvPr id="53" name="Picture 52" descr="left_and_right_handed_plot1.pc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95" y="973666"/>
              <a:ext cx="4699000" cy="1955800"/>
            </a:xfrm>
            <a:prstGeom prst="rect">
              <a:avLst/>
            </a:prstGeom>
          </p:spPr>
        </p:pic>
        <p:pic>
          <p:nvPicPr>
            <p:cNvPr id="54" name="Picture 53" descr="left_and_right_handed_plot2.pc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56" y="2436988"/>
              <a:ext cx="4699000" cy="1955800"/>
            </a:xfrm>
            <a:prstGeom prst="rect">
              <a:avLst/>
            </a:prstGeom>
          </p:spPr>
        </p:pic>
        <p:pic>
          <p:nvPicPr>
            <p:cNvPr id="55" name="Picture 54" descr="left_and_right_handed_plot3.pc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45" y="3505904"/>
              <a:ext cx="4699000" cy="2260600"/>
            </a:xfrm>
            <a:prstGeom prst="rect">
              <a:avLst/>
            </a:prstGeom>
          </p:spPr>
        </p:pic>
        <p:pic>
          <p:nvPicPr>
            <p:cNvPr id="56" name="Picture 55" descr="left_and_right_handed_plot0.pct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245" y="-177800"/>
              <a:ext cx="4699000" cy="195580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899490" y="304718"/>
              <a:ext cx="5475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=0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9490" y="1430783"/>
              <a:ext cx="796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=1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99490" y="2931559"/>
              <a:ext cx="9250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=30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9490" y="3897006"/>
              <a:ext cx="9250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Times New Roman"/>
                  <a:cs typeface="Times New Roman"/>
                </a:rPr>
                <a:t>t</a:t>
              </a:r>
              <a:r>
                <a:rPr lang="en-US" sz="2000" dirty="0" smtClean="0">
                  <a:latin typeface="Times New Roman"/>
                  <a:cs typeface="Times New Roman"/>
                </a:rPr>
                <a:t>=60 fs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 rot="16200000">
            <a:off x="-556095" y="352817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Electric Field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15100" y="6150638"/>
            <a:ext cx="104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(</a:t>
            </a:r>
            <a:r>
              <a:rPr lang="en-US" sz="2400" dirty="0" smtClean="0">
                <a:latin typeface="Symbol" charset="2"/>
                <a:cs typeface="Symbol" charset="2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m)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99412" y="5450510"/>
            <a:ext cx="837043" cy="25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left-handed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11188" y="5449270"/>
            <a:ext cx="922456" cy="25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right-handed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1280-67C7-EF4A-9CFF-78EBAE9501CA}" type="slidenum">
              <a:rPr lang="en-US" smtClean="0"/>
              <a:t>51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611244" y="2093510"/>
            <a:ext cx="1133764" cy="800391"/>
            <a:chOff x="3623556" y="1563094"/>
            <a:chExt cx="636026" cy="449008"/>
          </a:xfrm>
        </p:grpSpPr>
        <p:grpSp>
          <p:nvGrpSpPr>
            <p:cNvPr id="29" name="Group 28"/>
            <p:cNvGrpSpPr/>
            <p:nvPr/>
          </p:nvGrpSpPr>
          <p:grpSpPr>
            <a:xfrm>
              <a:off x="3623556" y="1563094"/>
              <a:ext cx="636026" cy="449008"/>
              <a:chOff x="4966709" y="3414354"/>
              <a:chExt cx="1255310" cy="886196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966709" y="3414354"/>
                <a:ext cx="926338" cy="886196"/>
                <a:chOff x="4966709" y="3414354"/>
                <a:chExt cx="926338" cy="886196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5359007" y="3623548"/>
                  <a:ext cx="0" cy="530075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/>
                <p:cNvGrpSpPr/>
                <p:nvPr/>
              </p:nvGrpSpPr>
              <p:grpSpPr>
                <a:xfrm>
                  <a:off x="4966709" y="3414354"/>
                  <a:ext cx="926338" cy="886196"/>
                  <a:chOff x="4966709" y="3414354"/>
                  <a:chExt cx="926338" cy="886196"/>
                </a:xfrm>
              </p:grpSpPr>
              <p:cxnSp>
                <p:nvCxnSpPr>
                  <p:cNvPr id="35" name="Straight Arrow Connector 34"/>
                  <p:cNvCxnSpPr/>
                  <p:nvPr/>
                </p:nvCxnSpPr>
                <p:spPr>
                  <a:xfrm>
                    <a:off x="5359007" y="4153622"/>
                    <a:ext cx="534040" cy="0"/>
                  </a:xfrm>
                  <a:prstGeom prst="straightConnector1">
                    <a:avLst/>
                  </a:prstGeom>
                  <a:ln w="28575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36" name="Object 3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11249085"/>
                      </p:ext>
                    </p:extLst>
                  </p:nvPr>
                </p:nvGraphicFramePr>
                <p:xfrm>
                  <a:off x="5466187" y="3414354"/>
                  <a:ext cx="247524" cy="4511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8692" name="Equation" r:id="rId8" imgW="215900" imgH="393700" progId="Equation.3">
                          <p:embed/>
                        </p:oleObj>
                      </mc:Choice>
                      <mc:Fallback>
                        <p:oleObj name="Equation" r:id="rId8" imgW="215900" imgH="3937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66187" y="3414354"/>
                                <a:ext cx="247524" cy="45118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37" name="Object 3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31280738"/>
                      </p:ext>
                    </p:extLst>
                  </p:nvPr>
                </p:nvGraphicFramePr>
                <p:xfrm>
                  <a:off x="4966709" y="3789836"/>
                  <a:ext cx="275722" cy="51071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8693" name="Equation" r:id="rId10" imgW="241300" imgH="444500" progId="Equation.3">
                          <p:embed/>
                        </p:oleObj>
                      </mc:Choice>
                      <mc:Fallback>
                        <p:oleObj name="Equation" r:id="rId10" imgW="241300" imgH="4445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966709" y="3789836"/>
                                <a:ext cx="275722" cy="51071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5532365"/>
                  </p:ext>
                </p:extLst>
              </p:nvPr>
            </p:nvGraphicFramePr>
            <p:xfrm>
              <a:off x="5927497" y="3880023"/>
              <a:ext cx="294522" cy="419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694" name="Equation" r:id="rId12" imgW="254000" imgH="368300" progId="Equation.3">
                      <p:embed/>
                    </p:oleObj>
                  </mc:Choice>
                  <mc:Fallback>
                    <p:oleObj name="Equation" r:id="rId12" imgW="2540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927497" y="3880023"/>
                            <a:ext cx="294522" cy="419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6468830"/>
                </p:ext>
              </p:extLst>
            </p:nvPr>
          </p:nvGraphicFramePr>
          <p:xfrm>
            <a:off x="3754436" y="1867810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95" name="Equation" r:id="rId14" imgW="241300" imgH="241300" progId="Equation.3">
                    <p:embed/>
                  </p:oleObj>
                </mc:Choice>
                <mc:Fallback>
                  <p:oleObj name="Equation" r:id="rId14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754436" y="1867810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91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Left-Handed Light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 refraction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Reversed Doppler effect</a:t>
            </a:r>
          </a:p>
          <a:p>
            <a:r>
              <a:rPr lang="en-US" dirty="0" smtClean="0"/>
              <a:t>Radiation ‘tension’ rather than pressure</a:t>
            </a:r>
            <a:endParaRPr lang="en-US" dirty="0"/>
          </a:p>
        </p:txBody>
      </p:sp>
      <p:pic>
        <p:nvPicPr>
          <p:cNvPr id="4" name="Picture 3" descr="NegRefra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18" y="2402602"/>
            <a:ext cx="3850816" cy="2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Magnetic dipole transitions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Negative index of refraction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Finding a magnetic dipole transition</a:t>
            </a:r>
          </a:p>
          <a:p>
            <a:pPr lvl="1"/>
            <a:r>
              <a:rPr lang="en-US" dirty="0" smtClean="0"/>
              <a:t>Experimental setup</a:t>
            </a:r>
          </a:p>
          <a:p>
            <a:pPr lvl="1"/>
            <a:r>
              <a:rPr lang="en-US" dirty="0" smtClean="0"/>
              <a:t>Results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Spectral Hole Burning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Left-handed wave scheme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7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Finding Magnetic </a:t>
            </a:r>
            <a:r>
              <a:rPr lang="en-US" sz="3600" dirty="0"/>
              <a:t>D</a:t>
            </a:r>
            <a:r>
              <a:rPr lang="en-US" sz="3600" dirty="0" smtClean="0"/>
              <a:t>ipole </a:t>
            </a:r>
            <a:r>
              <a:rPr lang="en-US" sz="3600" dirty="0"/>
              <a:t>T</a:t>
            </a:r>
            <a:r>
              <a:rPr lang="en-US" sz="3600" dirty="0" smtClean="0"/>
              <a:t>ransitions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Complex atomic structure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Inhomogeneous </a:t>
            </a:r>
            <a:r>
              <a:rPr lang="en-US" dirty="0" err="1" smtClean="0"/>
              <a:t>linewidths</a:t>
            </a:r>
            <a:r>
              <a:rPr lang="en-US" dirty="0" smtClean="0"/>
              <a:t> </a:t>
            </a:r>
            <a:r>
              <a:rPr lang="en-US" dirty="0" smtClean="0">
                <a:latin typeface="Times"/>
                <a:cs typeface="Times"/>
              </a:rPr>
              <a:t>~</a:t>
            </a:r>
            <a:r>
              <a:rPr lang="en-US" dirty="0" smtClean="0">
                <a:latin typeface="Calibri"/>
                <a:cs typeface="Calibri"/>
              </a:rPr>
              <a:t>1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GHz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Homogeneous </a:t>
            </a:r>
            <a:r>
              <a:rPr lang="en-US" dirty="0" err="1" smtClean="0">
                <a:latin typeface="Calibri"/>
                <a:cs typeface="Calibri"/>
              </a:rPr>
              <a:t>linewidths</a:t>
            </a:r>
            <a:r>
              <a:rPr lang="en-US" dirty="0" smtClean="0">
                <a:latin typeface="Calibri"/>
                <a:cs typeface="Calibri"/>
              </a:rPr>
              <a:t> &lt; 10 kHz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Atomic System: </a:t>
            </a:r>
            <a:r>
              <a:rPr lang="en-US" sz="3600" dirty="0"/>
              <a:t>Eu</a:t>
            </a:r>
            <a:r>
              <a:rPr lang="en-US" sz="3600" baseline="30000" dirty="0"/>
              <a:t>+3</a:t>
            </a:r>
            <a:r>
              <a:rPr lang="en-US" sz="3600" dirty="0"/>
              <a:t>:Y</a:t>
            </a:r>
            <a:r>
              <a:rPr lang="en-US" sz="3600" baseline="-25000" dirty="0"/>
              <a:t>2</a:t>
            </a:r>
            <a:r>
              <a:rPr lang="en-US" sz="3600" dirty="0"/>
              <a:t>SiO</a:t>
            </a:r>
            <a:r>
              <a:rPr lang="en-US" sz="3600" baseline="-25000" dirty="0"/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30000"/>
              </a:lnSpc>
              <a:buFont typeface="Arial"/>
              <a:buChar char="•"/>
            </a:pPr>
            <a:r>
              <a:rPr lang="en-US" sz="3200" baseline="30000" dirty="0" smtClean="0"/>
              <a:t>7</a:t>
            </a:r>
            <a:r>
              <a:rPr lang="en-US" sz="3200" dirty="0" smtClean="0"/>
              <a:t>F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 </a:t>
            </a:r>
            <a:r>
              <a:rPr lang="en-US" sz="3200" dirty="0">
                <a:sym typeface="Wingdings"/>
              </a:rPr>
              <a:t> </a:t>
            </a:r>
            <a:r>
              <a:rPr lang="en-US" sz="3200" baseline="30000" dirty="0">
                <a:sym typeface="Wingdings"/>
              </a:rPr>
              <a:t>5</a:t>
            </a:r>
            <a:r>
              <a:rPr lang="en-US" sz="3200" dirty="0">
                <a:sym typeface="Wingdings"/>
              </a:rPr>
              <a:t>D</a:t>
            </a:r>
            <a:r>
              <a:rPr lang="en-US" sz="3200" baseline="-25000" dirty="0">
                <a:sym typeface="Wingdings"/>
              </a:rPr>
              <a:t>1</a:t>
            </a:r>
            <a:r>
              <a:rPr lang="en-US" sz="3200" dirty="0">
                <a:sym typeface="Wingdings"/>
              </a:rPr>
              <a:t> M1 </a:t>
            </a:r>
            <a:r>
              <a:rPr lang="en-US" sz="3200" dirty="0" smtClean="0">
                <a:sym typeface="Wingdings"/>
              </a:rPr>
              <a:t>optical transition </a:t>
            </a:r>
            <a:r>
              <a:rPr lang="en-US" sz="3200" dirty="0">
                <a:sym typeface="Wingdings"/>
              </a:rPr>
              <a:t>(527.5 nm</a:t>
            </a:r>
            <a:r>
              <a:rPr lang="en-US" sz="3200" dirty="0" smtClean="0">
                <a:sym typeface="Wingdings"/>
              </a:rPr>
              <a:t>) </a:t>
            </a:r>
            <a:r>
              <a:rPr lang="en-US" sz="3200" baseline="30000" dirty="0" smtClean="0">
                <a:sym typeface="Wingdings"/>
              </a:rPr>
              <a:t>[</a:t>
            </a:r>
            <a:r>
              <a:rPr lang="en-US" sz="3200" baseline="30000" dirty="0">
                <a:sym typeface="Wingdings"/>
              </a:rPr>
              <a:t>1</a:t>
            </a:r>
            <a:r>
              <a:rPr lang="en-US" sz="3200" baseline="30000" dirty="0" smtClean="0">
                <a:sym typeface="Wingdings"/>
              </a:rPr>
              <a:t>]</a:t>
            </a:r>
          </a:p>
          <a:p>
            <a:pPr marL="342900" lvl="1" indent="-342900">
              <a:lnSpc>
                <a:spcPct val="130000"/>
              </a:lnSpc>
              <a:buFont typeface="Arial"/>
              <a:buChar char="•"/>
            </a:pPr>
            <a:r>
              <a:rPr lang="en-US" sz="3200" dirty="0"/>
              <a:t>Open </a:t>
            </a:r>
            <a:r>
              <a:rPr lang="en-US" sz="3200" dirty="0">
                <a:latin typeface="Times"/>
                <a:cs typeface="Times"/>
              </a:rPr>
              <a:t>4</a:t>
            </a:r>
            <a:r>
              <a:rPr lang="en-US" sz="3200" i="1" dirty="0">
                <a:latin typeface="Times"/>
                <a:cs typeface="Times"/>
              </a:rPr>
              <a:t>f</a:t>
            </a:r>
            <a:r>
              <a:rPr lang="en-US" sz="3200" dirty="0"/>
              <a:t> shell shielded by filled </a:t>
            </a:r>
            <a:r>
              <a:rPr lang="en-US" sz="3200" dirty="0">
                <a:latin typeface="Times"/>
                <a:cs typeface="Times"/>
              </a:rPr>
              <a:t>5</a:t>
            </a:r>
            <a:r>
              <a:rPr lang="en-US" sz="3200" i="1" dirty="0">
                <a:latin typeface="Times"/>
                <a:cs typeface="Times"/>
              </a:rPr>
              <a:t>s, </a:t>
            </a:r>
            <a:r>
              <a:rPr lang="en-US" sz="3200" dirty="0">
                <a:latin typeface="Times"/>
                <a:cs typeface="Times"/>
              </a:rPr>
              <a:t>5</a:t>
            </a:r>
            <a:r>
              <a:rPr lang="en-US" sz="3200" i="1" dirty="0">
                <a:latin typeface="Times"/>
                <a:cs typeface="Times"/>
              </a:rPr>
              <a:t>p</a:t>
            </a:r>
            <a:r>
              <a:rPr lang="en-US" sz="3200" dirty="0"/>
              <a:t> </a:t>
            </a:r>
            <a:r>
              <a:rPr lang="en-US" sz="3200" dirty="0" smtClean="0"/>
              <a:t>shells</a:t>
            </a:r>
          </a:p>
          <a:p>
            <a:pPr marL="342900" lvl="1" indent="-342900">
              <a:lnSpc>
                <a:spcPct val="130000"/>
              </a:lnSpc>
              <a:buFont typeface="Arial"/>
              <a:buChar char="•"/>
            </a:pPr>
            <a:r>
              <a:rPr lang="en-US" sz="3200" dirty="0" smtClean="0"/>
              <a:t>YSO </a:t>
            </a:r>
            <a:r>
              <a:rPr lang="en-US" sz="3200" dirty="0"/>
              <a:t>field perturbs electrons very </a:t>
            </a:r>
            <a:r>
              <a:rPr lang="en-US" sz="3200" dirty="0" smtClean="0"/>
              <a:t>little</a:t>
            </a:r>
            <a:endParaRPr lang="en-US" sz="3200" baseline="-25000" dirty="0" smtClean="0"/>
          </a:p>
          <a:p>
            <a:pPr>
              <a:lnSpc>
                <a:spcPct val="130000"/>
              </a:lnSpc>
            </a:pPr>
            <a:r>
              <a:rPr lang="en-US" dirty="0"/>
              <a:t>Studied in quantum memory </a:t>
            </a:r>
            <a:r>
              <a:rPr lang="en-US" dirty="0" smtClean="0"/>
              <a:t>experiments</a:t>
            </a:r>
            <a:r>
              <a:rPr lang="en-US" baseline="30000" dirty="0" smtClean="0"/>
              <a:t>[2]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73224"/>
            <a:ext cx="39292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Shen</a:t>
            </a:r>
            <a:r>
              <a:rPr lang="en-US" sz="1600" dirty="0" smtClean="0"/>
              <a:t> and </a:t>
            </a:r>
            <a:r>
              <a:rPr lang="en-US" sz="1600" dirty="0" err="1"/>
              <a:t>Kachru</a:t>
            </a:r>
            <a:r>
              <a:rPr lang="en-US" sz="1600" dirty="0"/>
              <a:t>, </a:t>
            </a:r>
            <a:r>
              <a:rPr lang="en-US" sz="1600" i="1" dirty="0"/>
              <a:t>J. Opt. Soc. Am. B </a:t>
            </a:r>
            <a:r>
              <a:rPr lang="en-US" sz="1600" dirty="0" smtClean="0"/>
              <a:t>1994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Lauritzen</a:t>
            </a:r>
            <a:r>
              <a:rPr lang="en-US" sz="1600" dirty="0"/>
              <a:t>, et al, </a:t>
            </a:r>
            <a:r>
              <a:rPr lang="en-US" sz="1600" i="1" dirty="0"/>
              <a:t>PRB</a:t>
            </a:r>
            <a:r>
              <a:rPr lang="en-US" sz="1600" dirty="0"/>
              <a:t> 2012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F1600-4098-404C-9AD5-26E3A4E0E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35636</TotalTime>
  <Words>1482</Words>
  <Application>Microsoft Macintosh PowerPoint</Application>
  <PresentationFormat>On-screen Show (4:3)</PresentationFormat>
  <Paragraphs>449</Paragraphs>
  <Slides>51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Equation</vt:lpstr>
      <vt:lpstr>Rabi Flopping on a Magnetic Dipole Transition at Optical Frequencies</vt:lpstr>
      <vt:lpstr>Outline</vt:lpstr>
      <vt:lpstr>Magnetic Dipole Transitions</vt:lpstr>
      <vt:lpstr>Why do we care about M1 transitions?</vt:lpstr>
      <vt:lpstr>PowerPoint Presentation</vt:lpstr>
      <vt:lpstr>Left-Handed Light Properties</vt:lpstr>
      <vt:lpstr>Outline</vt:lpstr>
      <vt:lpstr>Finding Magnetic Dipole Transitions</vt:lpstr>
      <vt:lpstr>Atomic System: Eu+3:Y2SiO5</vt:lpstr>
      <vt:lpstr>Laser Set-Up</vt:lpstr>
      <vt:lpstr>PowerPoint Presentation</vt:lpstr>
      <vt:lpstr>PowerPoint Presentation</vt:lpstr>
      <vt:lpstr>Verification of Magnetic Field Interaction with 7F0  5D1 </vt:lpstr>
      <vt:lpstr>Verification of Magnetic Field Interaction with 7F0  5D1 </vt:lpstr>
      <vt:lpstr>Verification of Magnetic Field Interaction with 7F0  5D1 </vt:lpstr>
      <vt:lpstr>Rabi Oscillations</vt:lpstr>
      <vt:lpstr>Rabi Oscillations</vt:lpstr>
      <vt:lpstr>Laser Set-Up</vt:lpstr>
      <vt:lpstr>PowerPoint Presentation</vt:lpstr>
      <vt:lpstr>PowerPoint Presentation</vt:lpstr>
      <vt:lpstr>PowerPoint Presentation</vt:lpstr>
      <vt:lpstr>Determining the dipole moment</vt:lpstr>
      <vt:lpstr>PowerPoint Presentation</vt:lpstr>
      <vt:lpstr>PowerPoint Presentation</vt:lpstr>
      <vt:lpstr>PowerPoint Presentation</vt:lpstr>
      <vt:lpstr>Outline</vt:lpstr>
      <vt:lpstr>Atomic Structure</vt:lpstr>
      <vt:lpstr>Atomic Structure</vt:lpstr>
      <vt:lpstr>Causes of Dephasing – Hyperfine Structure</vt:lpstr>
      <vt:lpstr>Causes of Dephasing – Hyperfine Structure</vt:lpstr>
      <vt:lpstr>Causes of Dephasing – Inhomogeneous Broadening</vt:lpstr>
      <vt:lpstr>Spectral Hole Burning</vt:lpstr>
      <vt:lpstr>Spectral Hole Burning</vt:lpstr>
      <vt:lpstr>Spectral Hole Burning</vt:lpstr>
      <vt:lpstr>Spectral Hole Burning - EIT</vt:lpstr>
      <vt:lpstr>Outline</vt:lpstr>
      <vt:lpstr>A New Approach to LH Waves – External Polarization and Magnetization</vt:lpstr>
      <vt:lpstr>A New Approach to LH Waves – External Polarization and Magnetization</vt:lpstr>
      <vt:lpstr>PowerPoint Presentation</vt:lpstr>
      <vt:lpstr>A New Approach to LH Waves – External Polarization and Magnetization</vt:lpstr>
      <vt:lpstr>Externally Magnetizing and Polarizing Eu:YSO</vt:lpstr>
      <vt:lpstr>In Summary</vt:lpstr>
      <vt:lpstr>Lab Group</vt:lpstr>
      <vt:lpstr>Solution to Dephasing</vt:lpstr>
      <vt:lpstr>PowerPoint Presentation</vt:lpstr>
      <vt:lpstr>PowerPoint Presentation</vt:lpstr>
      <vt:lpstr>Simulations – LH Wave Propagation in EPM Material</vt:lpstr>
      <vt:lpstr>Simulations – LH Wave Propagation in EPM Material</vt:lpstr>
      <vt:lpstr>Simulations – LH Wave Propagation in EPM Material</vt:lpstr>
      <vt:lpstr>Simulations – LH Wave Propagation in EPM Material</vt:lpstr>
      <vt:lpstr>Simulations – LH Wave Propagation in EPM Material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Nick</cp:lastModifiedBy>
  <cp:revision>662</cp:revision>
  <cp:lastPrinted>2016-05-31T02:15:17Z</cp:lastPrinted>
  <dcterms:created xsi:type="dcterms:W3CDTF">2015-06-03T12:56:46Z</dcterms:created>
  <dcterms:modified xsi:type="dcterms:W3CDTF">2017-04-05T17:12:58Z</dcterms:modified>
</cp:coreProperties>
</file>